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7"/>
  </p:notesMasterIdLst>
  <p:handoutMasterIdLst>
    <p:handoutMasterId r:id="rId26"/>
  </p:handoutMasterIdLst>
  <p:sldIdLst>
    <p:sldId id="256" r:id="rId4"/>
    <p:sldId id="257" r:id="rId5"/>
    <p:sldId id="259" r:id="rId6"/>
    <p:sldId id="263" r:id="rId8"/>
    <p:sldId id="267" r:id="rId9"/>
    <p:sldId id="260" r:id="rId10"/>
    <p:sldId id="272" r:id="rId11"/>
    <p:sldId id="281" r:id="rId12"/>
    <p:sldId id="261" r:id="rId13"/>
    <p:sldId id="286" r:id="rId14"/>
    <p:sldId id="287" r:id="rId15"/>
    <p:sldId id="262" r:id="rId16"/>
    <p:sldId id="276" r:id="rId17"/>
    <p:sldId id="303" r:id="rId18"/>
    <p:sldId id="304" r:id="rId19"/>
    <p:sldId id="302" r:id="rId20"/>
    <p:sldId id="305" r:id="rId21"/>
    <p:sldId id="307" r:id="rId22"/>
    <p:sldId id="308" r:id="rId23"/>
    <p:sldId id="306" r:id="rId24"/>
    <p:sldId id="258"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16" userDrawn="1">
          <p15:clr>
            <a:srgbClr val="A4A3A4"/>
          </p15:clr>
        </p15:guide>
        <p15:guide id="2" pos="37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EA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40" autoAdjust="0"/>
    <p:restoredTop sz="99653" autoAdjust="0"/>
  </p:normalViewPr>
  <p:slideViewPr>
    <p:cSldViewPr snapToGrid="0" showGuides="1">
      <p:cViewPr>
        <p:scale>
          <a:sx n="100" d="100"/>
          <a:sy n="100" d="100"/>
        </p:scale>
        <p:origin x="-822" y="-426"/>
      </p:cViewPr>
      <p:guideLst>
        <p:guide orient="horz" pos="2216"/>
        <p:guide pos="3794"/>
      </p:guideLst>
    </p:cSldViewPr>
  </p:slideViewPr>
  <p:notesTextViewPr>
    <p:cViewPr>
      <p:scale>
        <a:sx n="1" d="1"/>
        <a:sy n="1" d="1"/>
      </p:scale>
      <p:origin x="0" y="0"/>
    </p:cViewPr>
  </p:notesTextViewPr>
  <p:sorterViewPr>
    <p:cViewPr>
      <p:scale>
        <a:sx n="100" d="100"/>
        <a:sy n="100" d="100"/>
      </p:scale>
      <p:origin x="0" y="-762"/>
    </p:cViewPr>
  </p:sorterViewPr>
  <p:notesViewPr>
    <p:cSldViewPr snapToGrid="0">
      <p:cViewPr varScale="1">
        <p:scale>
          <a:sx n="60" d="100"/>
          <a:sy n="60" d="100"/>
        </p:scale>
        <p:origin x="2496" y="4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7AAB20-9BA3-4335-B37F-047722B860B5}"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C673A7-09B1-41CC-9E9B-923DBE8B1702}"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D5032E-64D3-423A-A580-3AB796CE47C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FE24FE-0CEC-45DB-8C12-71701C19468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200" dirty="0" smtClean="0">
                <a:latin typeface="微软雅黑" panose="020B0503020204020204" pitchFamily="34" charset="-122"/>
                <a:ea typeface="微软雅黑" panose="020B0503020204020204" pitchFamily="34" charset="-122"/>
              </a:rPr>
              <a:t>模板来自于：第一</a:t>
            </a:r>
            <a:r>
              <a:rPr lang="en-US" altLang="zh-CN" sz="1200" dirty="0" smtClean="0">
                <a:latin typeface="微软雅黑" panose="020B0503020204020204" pitchFamily="34" charset="-122"/>
                <a:ea typeface="微软雅黑" panose="020B0503020204020204" pitchFamily="34" charset="-122"/>
              </a:rPr>
              <a:t>PPT</a:t>
            </a:r>
            <a:r>
              <a:rPr lang="zh-CN" altLang="en-US" sz="1200" dirty="0" smtClean="0">
                <a:latin typeface="微软雅黑" panose="020B0503020204020204" pitchFamily="34" charset="-122"/>
                <a:ea typeface="微软雅黑" panose="020B0503020204020204" pitchFamily="34" charset="-122"/>
              </a:rPr>
              <a:t> </a:t>
            </a:r>
            <a:r>
              <a:rPr lang="en-US" altLang="zh-CN" sz="1200" dirty="0" smtClean="0">
                <a:latin typeface="微软雅黑" panose="020B0503020204020204" pitchFamily="34" charset="-122"/>
                <a:ea typeface="微软雅黑" panose="020B0503020204020204" pitchFamily="34" charset="-122"/>
              </a:rPr>
              <a:t>https://www.1ppt.com/</a:t>
            </a:r>
            <a:endParaRPr lang="zh-CN" altLang="en-US" sz="1200" dirty="0" smtClean="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C2FE24FE-0CEC-45DB-8C12-71701C19468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E9EAEC"/>
        </a:solidFill>
        <a:effectLst/>
      </p:bgPr>
    </p:bg>
    <p:spTree>
      <p:nvGrpSpPr>
        <p:cNvPr id="1" name=""/>
        <p:cNvGrpSpPr/>
        <p:nvPr/>
      </p:nvGrpSpPr>
      <p:grpSpPr>
        <a:xfrm>
          <a:off x="0" y="0"/>
          <a:ext cx="0" cy="0"/>
          <a:chOff x="0" y="0"/>
          <a:chExt cx="0" cy="0"/>
        </a:xfrm>
      </p:grpSpPr>
      <p:sp>
        <p:nvSpPr>
          <p:cNvPr id="8" name="矩形 7"/>
          <p:cNvSpPr/>
          <p:nvPr userDrawn="1"/>
        </p:nvSpPr>
        <p:spPr>
          <a:xfrm>
            <a:off x="133351" y="125730"/>
            <a:ext cx="11925300" cy="660654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222"/>
          <p:cNvPicPr>
            <a:picLocks noChangeAspect="1"/>
          </p:cNvPicPr>
          <p:nvPr userDrawn="1"/>
        </p:nvPicPr>
        <p:blipFill>
          <a:blip r:embed="rId2"/>
          <a:stretch>
            <a:fillRect/>
          </a:stretch>
        </p:blipFill>
        <p:spPr>
          <a:xfrm>
            <a:off x="10878185" y="215265"/>
            <a:ext cx="998855" cy="716280"/>
          </a:xfrm>
          <a:prstGeom prst="rect">
            <a:avLst/>
          </a:prstGeom>
        </p:spPr>
      </p:pic>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smtClean="0"/>
              <a:t>Page</a:t>
            </a:r>
            <a:fld id="{AD41F490-DBDB-4726-B909-D5481FD1F035}" type="slidenum">
              <a:rPr lang="zh-CN" altLang="en-US" smtClean="0"/>
            </a:fld>
            <a:endParaRPr lang="zh-CN" alt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2F5EE30-12F6-4A9E-A864-405F152A0F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41F490-DBDB-4726-B909-D5481FD1F035}" type="slidenum">
              <a:rPr lang="zh-CN" altLang="en-US" smtClean="0"/>
            </a:fld>
            <a:endParaRPr lang="zh-CN" altLang="en-US"/>
          </a:p>
        </p:txBody>
      </p:sp>
      <p:sp>
        <p:nvSpPr>
          <p:cNvPr id="7" name="TextBox 6"/>
          <p:cNvSpPr txBox="1"/>
          <p:nvPr userDrawn="1"/>
        </p:nvSpPr>
        <p:spPr>
          <a:xfrm>
            <a:off x="11651940" y="10325"/>
            <a:ext cx="540060" cy="118430"/>
          </a:xfrm>
          <a:prstGeom prst="rect">
            <a:avLst/>
          </a:prstGeom>
          <a:noFill/>
        </p:spPr>
        <p:txBody>
          <a:bodyPr wrap="square" rtlCol="0">
            <a:spAutoFit/>
          </a:bodyPr>
          <a:lstStyle/>
          <a:p>
            <a:pPr>
              <a:lnSpc>
                <a:spcPct val="200000"/>
              </a:lnSpc>
            </a:pPr>
            <a:r>
              <a:rPr lang="en-US" altLang="zh-CN" sz="100" dirty="0">
                <a:latin typeface="微软雅黑" panose="020B0503020204020204" pitchFamily="34" charset="-122"/>
                <a:ea typeface="微软雅黑" panose="020B0503020204020204" pitchFamily="34" charset="-122"/>
                <a:hlinkClick r:id="rId2"/>
              </a:rPr>
              <a:t>PPT</a:t>
            </a:r>
            <a:r>
              <a:rPr lang="zh-CN" altLang="en-US" sz="100" dirty="0">
                <a:latin typeface="微软雅黑" panose="020B0503020204020204" pitchFamily="34" charset="-122"/>
                <a:ea typeface="微软雅黑" panose="020B0503020204020204" pitchFamily="34" charset="-122"/>
                <a:hlinkClick r:id="rId2"/>
              </a:rPr>
              <a:t>模板</a:t>
            </a:r>
            <a:r>
              <a:rPr lang="zh-CN" altLang="en-US" sz="100" dirty="0">
                <a:latin typeface="微软雅黑" panose="020B0503020204020204" pitchFamily="34" charset="-122"/>
                <a:ea typeface="微软雅黑" panose="020B0503020204020204" pitchFamily="34" charset="-122"/>
              </a:rPr>
              <a:t> </a:t>
            </a:r>
            <a:r>
              <a:rPr lang="en-US" altLang="zh-CN" sz="100" dirty="0">
                <a:latin typeface="微软雅黑" panose="020B0503020204020204" pitchFamily="34" charset="-122"/>
                <a:ea typeface="微软雅黑" panose="020B0503020204020204" pitchFamily="34" charset="-122"/>
              </a:rPr>
              <a:t>http://www.1ppt.com/moban/</a:t>
            </a:r>
            <a:r>
              <a:rPr lang="zh-CN" altLang="en-US" sz="100" dirty="0">
                <a:latin typeface="微软雅黑" panose="020B0503020204020204" pitchFamily="34" charset="-122"/>
                <a:ea typeface="微软雅黑" panose="020B0503020204020204" pitchFamily="34" charset="-122"/>
              </a:rPr>
              <a:t> </a:t>
            </a:r>
            <a:endParaRPr lang="en-US" altLang="zh-CN" sz="100" dirty="0">
              <a:latin typeface="微软雅黑" panose="020B0503020204020204" pitchFamily="34" charset="-122"/>
              <a:ea typeface="微软雅黑" panose="020B0503020204020204" pitchFamily="34" charset="-122"/>
            </a:endParaRPr>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2F5EE30-12F6-4A9E-A864-405F152A0F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41F490-DBDB-4726-B909-D5481FD1F035}" type="slidenum">
              <a:rPr lang="zh-CN" altLang="en-US" smtClean="0"/>
            </a:fld>
            <a:endParaRPr lang="zh-CN" alt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22F5EE30-12F6-4A9E-A864-405F152A0F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41F490-DBDB-4726-B909-D5481FD1F035}" type="slidenum">
              <a:rPr lang="zh-CN" altLang="en-US" smtClean="0"/>
            </a:fld>
            <a:endParaRPr lang="zh-CN" alt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22F5EE30-12F6-4A9E-A864-405F152A0F8A}"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D41F490-DBDB-4726-B909-D5481FD1F035}" type="slidenum">
              <a:rPr lang="zh-CN" altLang="en-US" smtClean="0"/>
            </a:fld>
            <a:endParaRPr lang="zh-CN"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22F5EE30-12F6-4A9E-A864-405F152A0F8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41F490-DBDB-4726-B909-D5481FD1F035}" type="slidenum">
              <a:rPr lang="zh-CN" altLang="en-US" smtClean="0"/>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22F5EE30-12F6-4A9E-A864-405F152A0F8A}"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D41F490-DBDB-4726-B909-D5481FD1F035}" type="slidenum">
              <a:rPr lang="zh-CN" altLang="en-US" smtClean="0"/>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22F5EE30-12F6-4A9E-A864-405F152A0F8A}"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D41F490-DBDB-4726-B909-D5481FD1F035}" type="slidenum">
              <a:rPr lang="zh-CN" altLang="en-US" smtClean="0"/>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2F5EE30-12F6-4A9E-A864-405F152A0F8A}"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D41F490-DBDB-4726-B909-D5481FD1F035}" type="slidenum">
              <a:rPr lang="zh-CN" altLang="en-US" smtClean="0"/>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2F5EE30-12F6-4A9E-A864-405F152A0F8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41F490-DBDB-4726-B909-D5481FD1F035}" type="slidenum">
              <a:rPr lang="zh-CN" altLang="en-US" smtClean="0"/>
            </a:fld>
            <a:endParaRPr lang="zh-CN"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22F5EE30-12F6-4A9E-A864-405F152A0F8A}"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D41F490-DBDB-4726-B909-D5481FD1F035}" type="slidenum">
              <a:rPr lang="zh-CN" altLang="en-US" smtClean="0"/>
            </a:fld>
            <a:endParaRPr lang="zh-CN"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1.png"/><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5EE30-12F6-4A9E-A864-405F152A0F8A}" type="datetimeFigureOut">
              <a:rPr lang="zh-CN" altLang="en-US" smtClean="0"/>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gradFill>
                  <a:gsLst>
                    <a:gs pos="50410">
                      <a:srgbClr val="1F1F1F"/>
                    </a:gs>
                    <a:gs pos="0">
                      <a:srgbClr val="020202"/>
                    </a:gs>
                    <a:gs pos="100000">
                      <a:srgbClr val="424242"/>
                    </a:gs>
                  </a:gsLst>
                  <a:lin ang="5400000" scaled="1"/>
                </a:gradFill>
              </a:defRPr>
            </a:lvl1pPr>
          </a:lstStyle>
          <a:p>
            <a:fld id="{AD41F490-DBDB-4726-B909-D5481FD1F035}" type="slidenum">
              <a:rPr lang="en-US" altLang="zh-CN" smtClean="0"/>
            </a:fld>
            <a:r>
              <a:rPr lang="en-US" altLang="zh-CN" smtClean="0"/>
              <a:t>age</a:t>
            </a:r>
            <a:fld id="{AD41F490-DBDB-4726-B909-D5481FD1F035}" type="slidenum">
              <a:rPr lang="zh-CN" altLang="en-US" smtClean="0"/>
            </a:fld>
            <a:endParaRPr lang="zh-CN" altLang="en-US"/>
          </a:p>
        </p:txBody>
      </p:sp>
      <p:pic>
        <p:nvPicPr>
          <p:cNvPr id="8" name="图片 7" descr="222"/>
          <p:cNvPicPr>
            <a:picLocks noChangeAspect="1"/>
          </p:cNvPicPr>
          <p:nvPr userDrawn="1"/>
        </p:nvPicPr>
        <p:blipFill>
          <a:blip r:embed="rId13"/>
          <a:stretch>
            <a:fillRect/>
          </a:stretch>
        </p:blipFill>
        <p:spPr>
          <a:xfrm>
            <a:off x="10993755" y="146050"/>
            <a:ext cx="998855" cy="7162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图片 7" descr="222"/>
          <p:cNvPicPr>
            <a:picLocks noChangeAspect="1"/>
          </p:cNvPicPr>
          <p:nvPr userDrawn="1"/>
        </p:nvPicPr>
        <p:blipFill>
          <a:blip r:embed="rId4"/>
          <a:stretch>
            <a:fillRect/>
          </a:stretch>
        </p:blipFill>
        <p:spPr>
          <a:xfrm>
            <a:off x="11028045" y="76835"/>
            <a:ext cx="998855" cy="716280"/>
          </a:xfrm>
          <a:prstGeom prst="rect">
            <a:avLst/>
          </a:prstGeom>
        </p:spPr>
      </p:pic>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smtClean="0"/>
              <a:t>Page</a:t>
            </a:r>
            <a:fld id="{AD41F490-DBDB-4726-B909-D5481FD1F03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8" Type="http://schemas.openxmlformats.org/officeDocument/2006/relationships/slideLayout" Target="../slideLayouts/slideLayout1.xml"/><Relationship Id="rId17" Type="http://schemas.openxmlformats.org/officeDocument/2006/relationships/image" Target="../media/image10.jpeg"/><Relationship Id="rId16" Type="http://schemas.openxmlformats.org/officeDocument/2006/relationships/image" Target="../media/image9.png"/><Relationship Id="rId15" Type="http://schemas.microsoft.com/office/2007/relationships/media" Target="../media/media1.mp4"/><Relationship Id="rId14" Type="http://schemas.openxmlformats.org/officeDocument/2006/relationships/video" Target="../media/media1.mp4"/><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tags" Target="../tags/tag79.xml"/></Relationships>
</file>

<file path=ppt/slides/_rels/slide14.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0" Type="http://schemas.openxmlformats.org/officeDocument/2006/relationships/slideLayout" Target="../slideLayouts/slideLayout1.xml"/><Relationship Id="rId2" Type="http://schemas.openxmlformats.org/officeDocument/2006/relationships/tags" Target="../tags/tag93.xml"/><Relationship Id="rId19" Type="http://schemas.openxmlformats.org/officeDocument/2006/relationships/image" Target="../media/image12.png"/><Relationship Id="rId18" Type="http://schemas.microsoft.com/office/2007/relationships/media" Target="../media/media3.mp4"/><Relationship Id="rId17" Type="http://schemas.openxmlformats.org/officeDocument/2006/relationships/video" Target="../media/media3.mp4"/><Relationship Id="rId16" Type="http://schemas.openxmlformats.org/officeDocument/2006/relationships/image" Target="../media/image11.png"/><Relationship Id="rId15" Type="http://schemas.microsoft.com/office/2007/relationships/media" Target="../media/media2.mp4"/><Relationship Id="rId14" Type="http://schemas.openxmlformats.org/officeDocument/2006/relationships/video" Target="../media/media2.mp4"/><Relationship Id="rId13" Type="http://schemas.openxmlformats.org/officeDocument/2006/relationships/tags" Target="../tags/tag104.xml"/><Relationship Id="rId12" Type="http://schemas.openxmlformats.org/officeDocument/2006/relationships/tags" Target="../tags/tag103.xml"/><Relationship Id="rId11" Type="http://schemas.openxmlformats.org/officeDocument/2006/relationships/tags" Target="../tags/tag102.xml"/><Relationship Id="rId10" Type="http://schemas.openxmlformats.org/officeDocument/2006/relationships/tags" Target="../tags/tag101.xml"/><Relationship Id="rId1" Type="http://schemas.openxmlformats.org/officeDocument/2006/relationships/tags" Target="../tags/tag92.xml"/></Relationships>
</file>

<file path=ppt/slides/_rels/slide15.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5" Type="http://schemas.openxmlformats.org/officeDocument/2006/relationships/slideLayout" Target="../slideLayouts/slideLayout1.xml"/><Relationship Id="rId14" Type="http://schemas.openxmlformats.org/officeDocument/2006/relationships/image" Target="../media/image14.jpeg"/><Relationship Id="rId13" Type="http://schemas.openxmlformats.org/officeDocument/2006/relationships/image" Target="../media/image13.png"/><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tags" Target="../tags/tag105.xml"/></Relationships>
</file>

<file path=ppt/slides/_rels/slide16.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5" Type="http://schemas.openxmlformats.org/officeDocument/2006/relationships/slideLayout" Target="../slideLayouts/slideLayout1.xml"/><Relationship Id="rId14" Type="http://schemas.openxmlformats.org/officeDocument/2006/relationships/image" Target="../media/image17.png"/><Relationship Id="rId13" Type="http://schemas.openxmlformats.org/officeDocument/2006/relationships/image" Target="../media/image16.png"/><Relationship Id="rId12" Type="http://schemas.openxmlformats.org/officeDocument/2006/relationships/image" Target="../media/image15.png"/><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tags" Target="../tags/tag117.xml"/></Relationships>
</file>

<file path=ppt/slides/_rels/slide17.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4" Type="http://schemas.openxmlformats.org/officeDocument/2006/relationships/slideLayout" Target="../slideLayouts/slideLayout1.xml"/><Relationship Id="rId13" Type="http://schemas.openxmlformats.org/officeDocument/2006/relationships/image" Target="../media/image19.png"/><Relationship Id="rId12" Type="http://schemas.openxmlformats.org/officeDocument/2006/relationships/image" Target="../media/image18.png"/><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tags" Target="../tags/tag128.xm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tags" Target="../tags/tag145.xml"/><Relationship Id="rId1" Type="http://schemas.openxmlformats.org/officeDocument/2006/relationships/tags" Target="../tags/tag144.xml"/></Relationships>
</file>

<file path=ppt/slides/_rels/slide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7" Type="http://schemas.openxmlformats.org/officeDocument/2006/relationships/slideLayout" Target="../slideLayouts/slideLayout1.xml"/><Relationship Id="rId16" Type="http://schemas.openxmlformats.org/officeDocument/2006/relationships/tags" Target="../tags/tag17.xml"/><Relationship Id="rId15" Type="http://schemas.openxmlformats.org/officeDocument/2006/relationships/tags" Target="../tags/tag16.xml"/><Relationship Id="rId14" Type="http://schemas.openxmlformats.org/officeDocument/2006/relationships/tags" Target="../tags/tag15.xml"/><Relationship Id="rId13" Type="http://schemas.openxmlformats.org/officeDocument/2006/relationships/tags" Target="../tags/tag14.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tags" Target="../tags/tag149.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5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2" Type="http://schemas.openxmlformats.org/officeDocument/2006/relationships/slideLayout" Target="../slideLayouts/slideLayout1.xml"/><Relationship Id="rId31" Type="http://schemas.openxmlformats.org/officeDocument/2006/relationships/tags" Target="../tags/tag48.xml"/><Relationship Id="rId30" Type="http://schemas.openxmlformats.org/officeDocument/2006/relationships/tags" Target="../tags/tag47.xml"/><Relationship Id="rId3" Type="http://schemas.openxmlformats.org/officeDocument/2006/relationships/tags" Target="../tags/tag20.xml"/><Relationship Id="rId29" Type="http://schemas.openxmlformats.org/officeDocument/2006/relationships/tags" Target="../tags/tag46.xml"/><Relationship Id="rId28" Type="http://schemas.openxmlformats.org/officeDocument/2006/relationships/tags" Target="../tags/tag45.xml"/><Relationship Id="rId27" Type="http://schemas.openxmlformats.org/officeDocument/2006/relationships/tags" Target="../tags/tag44.xml"/><Relationship Id="rId26" Type="http://schemas.openxmlformats.org/officeDocument/2006/relationships/tags" Target="../tags/tag43.xml"/><Relationship Id="rId25" Type="http://schemas.openxmlformats.org/officeDocument/2006/relationships/tags" Target="../tags/tag42.xml"/><Relationship Id="rId24" Type="http://schemas.openxmlformats.org/officeDocument/2006/relationships/tags" Target="../tags/tag41.xml"/><Relationship Id="rId23" Type="http://schemas.openxmlformats.org/officeDocument/2006/relationships/tags" Target="../tags/tag40.xml"/><Relationship Id="rId22" Type="http://schemas.openxmlformats.org/officeDocument/2006/relationships/tags" Target="../tags/tag39.xml"/><Relationship Id="rId21" Type="http://schemas.openxmlformats.org/officeDocument/2006/relationships/tags" Target="../tags/tag38.xml"/><Relationship Id="rId20" Type="http://schemas.openxmlformats.org/officeDocument/2006/relationships/tags" Target="../tags/tag37.xml"/><Relationship Id="rId2" Type="http://schemas.openxmlformats.org/officeDocument/2006/relationships/tags" Target="../tags/tag19.xml"/><Relationship Id="rId19" Type="http://schemas.openxmlformats.org/officeDocument/2006/relationships/tags" Target="../tags/tag36.xml"/><Relationship Id="rId18" Type="http://schemas.openxmlformats.org/officeDocument/2006/relationships/tags" Target="../tags/tag35.xml"/><Relationship Id="rId17" Type="http://schemas.openxmlformats.org/officeDocument/2006/relationships/tags" Target="../tags/tag34.xml"/><Relationship Id="rId16" Type="http://schemas.openxmlformats.org/officeDocument/2006/relationships/tags" Target="../tags/tag33.xml"/><Relationship Id="rId15" Type="http://schemas.openxmlformats.org/officeDocument/2006/relationships/tags" Target="../tags/tag32.xml"/><Relationship Id="rId14" Type="http://schemas.openxmlformats.org/officeDocument/2006/relationships/tags" Target="../tags/tag3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tags" Target="../tags/tag1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microsoft.com/office/2007/relationships/hdphoto" Target="../media/image7.wdp"/><Relationship Id="rId4" Type="http://schemas.openxmlformats.org/officeDocument/2006/relationships/image" Target="../media/image6.png"/><Relationship Id="rId32" Type="http://schemas.openxmlformats.org/officeDocument/2006/relationships/slideLayout" Target="../slideLayouts/slideLayout1.xml"/><Relationship Id="rId31" Type="http://schemas.openxmlformats.org/officeDocument/2006/relationships/tags" Target="../tags/tag76.xml"/><Relationship Id="rId30" Type="http://schemas.openxmlformats.org/officeDocument/2006/relationships/tags" Target="../tags/tag75.xml"/><Relationship Id="rId3" Type="http://schemas.openxmlformats.org/officeDocument/2006/relationships/tags" Target="../tags/tag51.xml"/><Relationship Id="rId29" Type="http://schemas.openxmlformats.org/officeDocument/2006/relationships/image" Target="../media/image8.png"/><Relationship Id="rId28" Type="http://schemas.openxmlformats.org/officeDocument/2006/relationships/tags" Target="../tags/tag74.xml"/><Relationship Id="rId27" Type="http://schemas.openxmlformats.org/officeDocument/2006/relationships/tags" Target="../tags/tag73.xml"/><Relationship Id="rId26" Type="http://schemas.openxmlformats.org/officeDocument/2006/relationships/tags" Target="../tags/tag72.xml"/><Relationship Id="rId25" Type="http://schemas.openxmlformats.org/officeDocument/2006/relationships/tags" Target="../tags/tag71.xml"/><Relationship Id="rId24" Type="http://schemas.openxmlformats.org/officeDocument/2006/relationships/tags" Target="../tags/tag70.xml"/><Relationship Id="rId23" Type="http://schemas.openxmlformats.org/officeDocument/2006/relationships/tags" Target="../tags/tag69.xml"/><Relationship Id="rId22" Type="http://schemas.openxmlformats.org/officeDocument/2006/relationships/tags" Target="../tags/tag68.xml"/><Relationship Id="rId21" Type="http://schemas.openxmlformats.org/officeDocument/2006/relationships/tags" Target="../tags/tag67.xml"/><Relationship Id="rId20" Type="http://schemas.openxmlformats.org/officeDocument/2006/relationships/tags" Target="../tags/tag66.xml"/><Relationship Id="rId2" Type="http://schemas.openxmlformats.org/officeDocument/2006/relationships/tags" Target="../tags/tag50.xml"/><Relationship Id="rId19" Type="http://schemas.openxmlformats.org/officeDocument/2006/relationships/tags" Target="../tags/tag65.xml"/><Relationship Id="rId18" Type="http://schemas.openxmlformats.org/officeDocument/2006/relationships/tags" Target="../tags/tag64.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tags" Target="../tags/tag4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014444" y="3133008"/>
            <a:ext cx="8163112" cy="117680"/>
            <a:chOff x="2445258" y="3544488"/>
            <a:chExt cx="8163112" cy="117680"/>
          </a:xfrm>
        </p:grpSpPr>
        <p:cxnSp>
          <p:nvCxnSpPr>
            <p:cNvPr id="4" name="直接连接符 3"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CxnSpPr>
              <a:stCxn id="5" idx="3"/>
            </p:cNvCxnSpPr>
            <p:nvPr/>
          </p:nvCxnSpPr>
          <p:spPr>
            <a:xfrm>
              <a:off x="2562938" y="3603328"/>
              <a:ext cx="80454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矩形 4"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445258" y="3544488"/>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grpSp>
      <p:cxnSp>
        <p:nvCxnSpPr>
          <p:cNvPr id="10" name="直接连接符 9"/>
          <p:cNvCxnSpPr/>
          <p:nvPr/>
        </p:nvCxnSpPr>
        <p:spPr>
          <a:xfrm>
            <a:off x="9357360" y="1828800"/>
            <a:ext cx="0" cy="35356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017905" y="1910080"/>
            <a:ext cx="8260080" cy="2700655"/>
          </a:xfrm>
          <a:prstGeom prst="rect">
            <a:avLst/>
          </a:prstGeom>
          <a:noFill/>
          <a:effectLst/>
        </p:spPr>
        <p:txBody>
          <a:bodyPr wrap="square" rtlCol="0">
            <a:noAutofit/>
          </a:bodyPr>
          <a:lstStyle/>
          <a:p>
            <a:pPr algn="r"/>
            <a:r>
              <a:rPr lang="en-US" sz="5400" b="1" dirty="0">
                <a:latin typeface="Noto Serif SC" panose="02020200000000000000" charset="-122"/>
                <a:ea typeface="Noto Serif SC" panose="02020200000000000000" charset="-122"/>
                <a:cs typeface="Noto Serif SC" panose="02020200000000000000" charset="-122"/>
                <a:sym typeface="+mn-ea"/>
              </a:rPr>
              <a:t>富特盈智能设备有限公司</a:t>
            </a:r>
            <a:endParaRPr lang="en-US" altLang="en-US" sz="5400" b="1" dirty="0">
              <a:latin typeface="Noto Serif SC" panose="02020200000000000000" charset="-122"/>
              <a:ea typeface="Noto Serif SC" panose="02020200000000000000" charset="-122"/>
              <a:cs typeface="Noto Serif SC" panose="02020200000000000000" charset="-122"/>
              <a:sym typeface="+mn-ea"/>
            </a:endParaRPr>
          </a:p>
        </p:txBody>
      </p:sp>
      <p:sp>
        <p:nvSpPr>
          <p:cNvPr id="15" name="TextBox 14"/>
          <p:cNvSpPr txBox="1"/>
          <p:nvPr/>
        </p:nvSpPr>
        <p:spPr>
          <a:xfrm>
            <a:off x="2912046" y="3522147"/>
            <a:ext cx="5669280" cy="922020"/>
          </a:xfrm>
          <a:prstGeom prst="rect">
            <a:avLst/>
          </a:prstGeom>
          <a:noFill/>
        </p:spPr>
        <p:txBody>
          <a:bodyPr wrap="none" rtlCol="0">
            <a:spAutoFit/>
          </a:bodyPr>
          <a:lstStyle/>
          <a:p>
            <a:pPr algn="r"/>
            <a:r>
              <a:rPr lang="en-US" altLang="zh-CN" sz="5400" dirty="0">
                <a:latin typeface="阿里巴巴普惠体 Light" pitchFamily="18" charset="-122"/>
                <a:ea typeface="阿里巴巴普惠体 Light" pitchFamily="18" charset="-122"/>
                <a:cs typeface="阿里巴巴普惠体 Light" pitchFamily="18" charset="-122"/>
                <a:sym typeface="Times New Roman" panose="02020603050405020304"/>
              </a:rPr>
              <a:t>EASY24</a:t>
            </a:r>
            <a:r>
              <a:rPr lang="zh-CN" altLang="en-US" sz="5400" dirty="0">
                <a:latin typeface="阿里巴巴普惠体 Light" pitchFamily="18" charset="-122"/>
                <a:ea typeface="阿里巴巴普惠体 Light" pitchFamily="18" charset="-122"/>
                <a:cs typeface="阿里巴巴普惠体 Light" pitchFamily="18" charset="-122"/>
                <a:sym typeface="Times New Roman" panose="02020603050405020304"/>
              </a:rPr>
              <a:t>智能接料机</a:t>
            </a:r>
            <a:endParaRPr lang="zh-CN" altLang="en-US" dirty="0">
              <a:solidFill>
                <a:schemeClr val="tx1">
                  <a:lumMod val="65000"/>
                  <a:lumOff val="35000"/>
                </a:schemeClr>
              </a:solidFill>
              <a:latin typeface="Times New Roman" panose="02020603050405020304"/>
              <a:ea typeface="微软雅黑" panose="020B0503020204020204" pitchFamily="34" charset="-122"/>
              <a:cs typeface="+mn-ea"/>
              <a:sym typeface="Times New Roman" panose="02020603050405020304"/>
            </a:endParaRPr>
          </a:p>
        </p:txBody>
      </p:sp>
      <p:sp>
        <p:nvSpPr>
          <p:cNvPr id="17" name="PA-文本框 8"/>
          <p:cNvSpPr txBox="1"/>
          <p:nvPr>
            <p:custDataLst>
              <p:tags r:id="rId1"/>
            </p:custDataLst>
          </p:nvPr>
        </p:nvSpPr>
        <p:spPr>
          <a:xfrm>
            <a:off x="10041612" y="6002532"/>
            <a:ext cx="1909667" cy="337185"/>
          </a:xfrm>
          <a:prstGeom prst="rect">
            <a:avLst/>
          </a:prstGeom>
          <a:noFill/>
        </p:spPr>
        <p:txBody>
          <a:bodyPr wrap="square" rtlCol="0">
            <a:spAutoFit/>
            <a:scene3d>
              <a:camera prst="orthographicFront"/>
              <a:lightRig rig="threePt" dir="t"/>
            </a:scene3d>
            <a:sp3d contourW="12700"/>
          </a:bodyPr>
          <a:lstStyle/>
          <a:p>
            <a:pPr algn="ctr"/>
            <a:r>
              <a:rPr lang="en-US" altLang="zh-CN" sz="1600" spc="300" dirty="0">
                <a:solidFill>
                  <a:schemeClr val="tx1">
                    <a:lumMod val="75000"/>
                    <a:lumOff val="25000"/>
                  </a:schemeClr>
                </a:solidFill>
                <a:latin typeface="Times New Roman" panose="02020603050405020304"/>
                <a:ea typeface="微软雅黑" panose="020B0503020204020204" pitchFamily="34" charset="-122"/>
                <a:cs typeface="+mn-ea"/>
                <a:sym typeface="Times New Roman" panose="02020603050405020304"/>
              </a:rPr>
              <a:t>2026/06/01</a:t>
            </a:r>
            <a:endParaRPr lang="zh-CN" altLang="en-US" sz="1600" spc="300" dirty="0">
              <a:solidFill>
                <a:schemeClr val="tx1">
                  <a:lumMod val="75000"/>
                  <a:lumOff val="25000"/>
                </a:schemeClr>
              </a:solidFill>
              <a:latin typeface="Times New Roman" panose="02020603050405020304"/>
              <a:ea typeface="微软雅黑" panose="020B0503020204020204" pitchFamily="34" charset="-122"/>
              <a:cs typeface="+mn-ea"/>
              <a:sym typeface="Times New Roman" panose="02020603050405020304"/>
            </a:endParaRPr>
          </a:p>
        </p:txBody>
      </p:sp>
      <p:sp>
        <p:nvSpPr>
          <p:cNvPr id="3" name="灯片编号占位符 2"/>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pic>
        <p:nvPicPr>
          <p:cNvPr id="9" name="图片 8"/>
          <p:cNvPicPr>
            <a:picLocks noChangeAspect="1"/>
          </p:cNvPicPr>
          <p:nvPr/>
        </p:nvPicPr>
        <p:blipFill>
          <a:blip r:embed="rId2"/>
          <a:stretch>
            <a:fillRect/>
          </a:stretch>
        </p:blipFill>
        <p:spPr>
          <a:xfrm>
            <a:off x="217805" y="2775585"/>
            <a:ext cx="2232660" cy="3964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par>
                          <p:cTn id="11" fill="hold">
                            <p:stCondLst>
                              <p:cond delay="500"/>
                            </p:stCondLst>
                            <p:childTnLst>
                              <p:par>
                                <p:cTn id="12" presetID="53" presetClass="entr" presetSubtype="16" fill="hold" grpId="0" nodeType="afterEffect">
                                  <p:stCondLst>
                                    <p:cond delay="0"/>
                                  </p:stCondLst>
                                  <p:iterate type="lt">
                                    <p:tmPct val="10000"/>
                                  </p:iterate>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2000"/>
                            </p:stCondLst>
                            <p:childTnLst>
                              <p:par>
                                <p:cTn id="22" presetID="14" presetClass="entr" presetSubtype="10" fill="hold" grpId="0" nodeType="afterEffect">
                                  <p:stCondLst>
                                    <p:cond delay="0"/>
                                  </p:stCondLst>
                                  <p:iterate type="lt">
                                    <p:tmPct val="10000"/>
                                  </p:iterate>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格 13"/>
          <p:cNvGraphicFramePr>
            <a:graphicFrameLocks noGrp="1"/>
          </p:cNvGraphicFramePr>
          <p:nvPr>
            <p:custDataLst>
              <p:tags r:id="rId1"/>
            </p:custDataLst>
          </p:nvPr>
        </p:nvGraphicFramePr>
        <p:xfrm>
          <a:off x="695960" y="706120"/>
          <a:ext cx="7326630" cy="5669915"/>
        </p:xfrm>
        <a:graphic>
          <a:graphicData uri="http://schemas.openxmlformats.org/drawingml/2006/table">
            <a:tbl>
              <a:tblPr/>
              <a:tblGrid>
                <a:gridCol w="1769110"/>
                <a:gridCol w="5557520"/>
              </a:tblGrid>
              <a:tr h="262255">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环境要求：</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温度10～35℃；湿度20%～80%</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0985">
                <a:tc gridSpan="2">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基本信息</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cPr/>
                </a:tc>
              </a:tr>
              <a:tr h="264160">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品名：</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altLang="en-US" sz="1200" b="0" i="0" u="none" strike="noStrike" dirty="0">
                          <a:solidFill>
                            <a:schemeClr val="tx1"/>
                          </a:solidFill>
                          <a:effectLst/>
                          <a:latin typeface="宋体" panose="02010600030101010101" pitchFamily="2" charset="-122"/>
                          <a:ea typeface="宋体" panose="02010600030101010101" pitchFamily="2" charset="-122"/>
                        </a:rPr>
                        <a:t>智能接料机</a:t>
                      </a:r>
                      <a:endParaRPr lang="zh-CN" altLang="en-US"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0350">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型号：</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BTS-EASY24</a:t>
                      </a:r>
                      <a:endParaRPr lang="en-US" alt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2255">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颜色：</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灰</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1620">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设备尺寸：</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chemeClr val="tx1"/>
                          </a:solidFill>
                          <a:effectLst/>
                          <a:latin typeface="宋体" panose="02010600030101010101" pitchFamily="2" charset="-122"/>
                          <a:ea typeface="宋体" panose="02010600030101010101" pitchFamily="2" charset="-122"/>
                        </a:rPr>
                        <a:t> 650(L)*720(W)*1400(H) mm</a:t>
                      </a:r>
                      <a:endParaRPr lang="en-US"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1620">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设备重量：</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约 </a:t>
                      </a:r>
                      <a:r>
                        <a:rPr lang="en-US" altLang="zh-CN" sz="1200" b="0" i="0" u="none" strike="noStrike" dirty="0">
                          <a:solidFill>
                            <a:schemeClr val="tx1"/>
                          </a:solidFill>
                          <a:effectLst/>
                          <a:latin typeface="宋体" panose="02010600030101010101" pitchFamily="2" charset="-122"/>
                          <a:ea typeface="宋体" panose="02010600030101010101" pitchFamily="2" charset="-122"/>
                        </a:rPr>
                        <a:t>100</a:t>
                      </a:r>
                      <a:r>
                        <a:rPr lang="zh-CN" sz="1200" b="0" i="0" u="none" strike="noStrike" dirty="0">
                          <a:solidFill>
                            <a:schemeClr val="tx1"/>
                          </a:solidFill>
                          <a:effectLst/>
                          <a:latin typeface="宋体" panose="02010600030101010101" pitchFamily="2" charset="-122"/>
                          <a:ea typeface="宋体" panose="02010600030101010101" pitchFamily="2" charset="-122"/>
                        </a:rPr>
                        <a:t> KG</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3525">
                <a:tc gridSpan="2">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主机参数</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cPr/>
                </a:tc>
              </a:tr>
              <a:tr h="282575">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工作环境：</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chemeClr val="tx1"/>
                          </a:solidFill>
                          <a:effectLst/>
                          <a:latin typeface="宋体" panose="02010600030101010101" pitchFamily="2" charset="-122"/>
                          <a:ea typeface="宋体" panose="02010600030101010101" pitchFamily="2" charset="-122"/>
                        </a:rPr>
                        <a:t> WIN10/WIN11</a:t>
                      </a:r>
                      <a:endParaRPr lang="en-US"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2255">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内存：</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chemeClr val="tx1"/>
                          </a:solidFill>
                          <a:effectLst/>
                          <a:latin typeface="宋体" panose="02010600030101010101" pitchFamily="2" charset="-122"/>
                          <a:ea typeface="宋体" panose="02010600030101010101" pitchFamily="2" charset="-122"/>
                        </a:rPr>
                        <a:t> 16G</a:t>
                      </a:r>
                      <a:endParaRPr lang="en-US"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2255">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硬盘：</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chemeClr val="tx1"/>
                          </a:solidFill>
                          <a:effectLst/>
                          <a:latin typeface="宋体" panose="02010600030101010101" pitchFamily="2" charset="-122"/>
                          <a:ea typeface="宋体" panose="02010600030101010101" pitchFamily="2" charset="-122"/>
                        </a:rPr>
                        <a:t> SSD 512G</a:t>
                      </a:r>
                      <a:endParaRPr lang="en-US"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8600">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显示器： </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chemeClr val="tx1"/>
                          </a:solidFill>
                          <a:effectLst/>
                          <a:latin typeface="宋体" panose="02010600030101010101" pitchFamily="2" charset="-122"/>
                          <a:ea typeface="宋体" panose="02010600030101010101" pitchFamily="2" charset="-122"/>
                        </a:rPr>
                        <a:t> 12.4 寸电容触摸显示器</a:t>
                      </a:r>
                      <a:endParaRPr lang="en-US"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0350">
                <a:tc gridSpan="2">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电桥参数</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cPr/>
                </a:tc>
              </a:tr>
              <a:tr h="263525">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型号：</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chemeClr val="tx1"/>
                          </a:solidFill>
                          <a:effectLst/>
                          <a:latin typeface="宋体" panose="02010600030101010101" pitchFamily="2" charset="-122"/>
                          <a:ea typeface="宋体" panose="02010600030101010101" pitchFamily="2" charset="-122"/>
                        </a:rPr>
                        <a:t> 6230S</a:t>
                      </a:r>
                      <a:endParaRPr lang="en-US"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1620">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电源：</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chemeClr val="tx1"/>
                          </a:solidFill>
                          <a:effectLst/>
                          <a:latin typeface="宋体" panose="02010600030101010101" pitchFamily="2" charset="-122"/>
                          <a:ea typeface="宋体" panose="02010600030101010101" pitchFamily="2" charset="-122"/>
                        </a:rPr>
                        <a:t> DC 24V （±10%）</a:t>
                      </a:r>
                      <a:endParaRPr lang="en-US"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40690">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测试信号频率：</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chemeClr val="tx1"/>
                          </a:solidFill>
                          <a:effectLst/>
                          <a:latin typeface="宋体" panose="02010600030101010101" pitchFamily="2" charset="-122"/>
                          <a:ea typeface="宋体" panose="02010600030101010101" pitchFamily="2" charset="-122"/>
                        </a:rPr>
                        <a:t> 20Hz～300kHz</a:t>
                      </a:r>
                      <a:endParaRPr lang="en-US"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3525">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测试精度：</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chemeClr val="tx1"/>
                          </a:solidFill>
                          <a:effectLst/>
                          <a:latin typeface="宋体" panose="02010600030101010101" pitchFamily="2" charset="-122"/>
                          <a:ea typeface="宋体" panose="02010600030101010101" pitchFamily="2" charset="-122"/>
                        </a:rPr>
                        <a:t> 0.05%</a:t>
                      </a:r>
                      <a:endParaRPr lang="en-US"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0350">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测量范围：</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chemeClr val="tx1"/>
                          </a:solidFill>
                          <a:effectLst/>
                          <a:latin typeface="宋体" panose="02010600030101010101" pitchFamily="2" charset="-122"/>
                          <a:ea typeface="宋体" panose="02010600030101010101" pitchFamily="2" charset="-122"/>
                        </a:rPr>
                        <a:t> L   500nH～1H</a:t>
                      </a:r>
                      <a:endParaRPr lang="en-US"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3525">
                <a:tc>
                  <a:txBody>
                    <a:bodyPr/>
                    <a:lstStyle/>
                    <a:p>
                      <a:pPr algn="l" fontAlgn="ctr"/>
                      <a:r>
                        <a:rPr lang="en-US" sz="1200" b="0" i="0" u="none" strike="noStrike" dirty="0">
                          <a:solidFill>
                            <a:schemeClr val="tx1"/>
                          </a:solidFill>
                          <a:effectLst/>
                          <a:latin typeface="宋体" panose="02010600030101010101" pitchFamily="2" charset="-122"/>
                          <a:ea typeface="宋体" panose="02010600030101010101" pitchFamily="2" charset="-122"/>
                        </a:rPr>
                        <a:t>　</a:t>
                      </a:r>
                      <a:endParaRPr lang="en-US"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chemeClr val="tx1"/>
                          </a:solidFill>
                          <a:effectLst/>
                          <a:latin typeface="宋体" panose="02010600030101010101" pitchFamily="2" charset="-122"/>
                          <a:ea typeface="宋体" panose="02010600030101010101" pitchFamily="2" charset="-122"/>
                        </a:rPr>
                        <a:t> C   0.5pF～19.999mF</a:t>
                      </a:r>
                      <a:endParaRPr lang="en-US"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1620">
                <a:tc>
                  <a:txBody>
                    <a:bodyPr/>
                    <a:lstStyle/>
                    <a:p>
                      <a:pPr algn="l" fontAlgn="ctr"/>
                      <a:r>
                        <a:rPr lang="en-US" sz="1200" b="0" i="0" u="none" strike="noStrike" dirty="0">
                          <a:solidFill>
                            <a:schemeClr val="tx1"/>
                          </a:solidFill>
                          <a:effectLst/>
                          <a:latin typeface="宋体" panose="02010600030101010101" pitchFamily="2" charset="-122"/>
                          <a:ea typeface="宋体" panose="02010600030101010101" pitchFamily="2" charset="-122"/>
                        </a:rPr>
                        <a:t>　</a:t>
                      </a:r>
                      <a:endParaRPr lang="en-US"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chemeClr val="tx1"/>
                          </a:solidFill>
                          <a:effectLst/>
                          <a:latin typeface="宋体" panose="02010600030101010101" pitchFamily="2" charset="-122"/>
                          <a:ea typeface="宋体" panose="02010600030101010101" pitchFamily="2" charset="-122"/>
                        </a:rPr>
                        <a:t> R   0Ω～19.999MΩ</a:t>
                      </a:r>
                      <a:endParaRPr lang="en-US"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62255">
                <a:tc>
                  <a:txBody>
                    <a:bodyPr/>
                    <a:lstStyle/>
                    <a:p>
                      <a:pPr algn="l" fontAlgn="ctr"/>
                      <a:r>
                        <a:rPr lang="en-US" altLang="zh-CN" sz="1200" b="0" i="0" u="none" strike="noStrike" dirty="0">
                          <a:solidFill>
                            <a:schemeClr val="tx1"/>
                          </a:solidFill>
                          <a:effectLst/>
                          <a:latin typeface="宋体" panose="02010600030101010101" pitchFamily="2" charset="-122"/>
                          <a:ea typeface="宋体" panose="02010600030101010101" pitchFamily="2" charset="-122"/>
                        </a:rPr>
                        <a:t> </a:t>
                      </a:r>
                      <a:r>
                        <a:rPr lang="zh-CN" sz="1200" b="0" i="0" u="none" strike="noStrike" dirty="0">
                          <a:solidFill>
                            <a:schemeClr val="tx1"/>
                          </a:solidFill>
                          <a:effectLst/>
                          <a:latin typeface="宋体" panose="02010600030101010101" pitchFamily="2" charset="-122"/>
                          <a:ea typeface="宋体" panose="02010600030101010101" pitchFamily="2" charset="-122"/>
                        </a:rPr>
                        <a:t>测试通信：</a:t>
                      </a:r>
                      <a:endParaRPr lang="zh-CN"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chemeClr val="tx1"/>
                          </a:solidFill>
                          <a:effectLst/>
                          <a:latin typeface="宋体" panose="02010600030101010101" pitchFamily="2" charset="-122"/>
                          <a:ea typeface="宋体" panose="02010600030101010101" pitchFamily="2" charset="-122"/>
                        </a:rPr>
                        <a:t> RS-232C</a:t>
                      </a:r>
                      <a:endParaRPr lang="en-US" sz="1200" b="0" i="0" u="none" strike="noStrike" dirty="0">
                        <a:solidFill>
                          <a:schemeClr val="tx1"/>
                        </a:solidFill>
                        <a:effectLst/>
                        <a:latin typeface="宋体" panose="02010600030101010101" pitchFamily="2" charset="-122"/>
                        <a:ea typeface="宋体" panose="02010600030101010101" pitchFamily="2" charset="-122"/>
                      </a:endParaRPr>
                    </a:p>
                  </a:txBody>
                  <a:tcPr marL="8630" marR="8630" marT="86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sp>
        <p:nvSpPr>
          <p:cNvPr id="8" name="文本框 7"/>
          <p:cNvSpPr txBox="1"/>
          <p:nvPr/>
        </p:nvSpPr>
        <p:spPr>
          <a:xfrm>
            <a:off x="695325" y="270510"/>
            <a:ext cx="4504690" cy="598805"/>
          </a:xfrm>
          <a:prstGeom prst="rect">
            <a:avLst/>
          </a:prstGeom>
          <a:noFill/>
        </p:spPr>
        <p:txBody>
          <a:bodyPr wrap="square" rtlCol="0">
            <a:noAutofit/>
          </a:bodyPr>
          <a:p>
            <a:r>
              <a:rPr lang="zh-CN" altLang="en-US" b="1" dirty="0">
                <a:solidFill>
                  <a:schemeClr val="tx1"/>
                </a:solidFill>
                <a:latin typeface="+mn-ea"/>
                <a:cs typeface="Noto Serif SC" panose="02020200000000000000" charset="-122"/>
                <a:sym typeface="Noto Serif SC" panose="02020200000000000000" charset="-122"/>
              </a:rPr>
              <a:t>产品详细参数</a:t>
            </a:r>
            <a:endParaRPr lang="zh-CN" altLang="en-US" b="1" i="0" u="none" strike="noStrike" dirty="0">
              <a:solidFill>
                <a:schemeClr val="tx1"/>
              </a:solidFill>
              <a:latin typeface="+mn-ea"/>
              <a:ea typeface="+mn-ea"/>
              <a:cs typeface="Noto Serif SC" panose="02020200000000000000" charset="-122"/>
              <a:sym typeface="Noto Serif SC" panose="02020200000000000000" charset="-122"/>
            </a:endParaRPr>
          </a:p>
          <a:p>
            <a:endParaRPr lang="zh-CN" altLang="en-US" b="1" i="0" u="none" strike="noStrike" dirty="0">
              <a:solidFill>
                <a:schemeClr val="tx1"/>
              </a:solidFill>
              <a:latin typeface="+mn-ea"/>
              <a:ea typeface="+mn-ea"/>
              <a:cs typeface="Noto Serif SC" panose="02020200000000000000" charset="-122"/>
              <a:sym typeface="Noto Serif SC" panose="02020200000000000000" charset="-122"/>
            </a:endParaRPr>
          </a:p>
        </p:txBody>
      </p:sp>
      <p:sp>
        <p:nvSpPr>
          <p:cNvPr id="9" name="灯片编号占位符 8"/>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695325" y="270510"/>
            <a:ext cx="4504690" cy="598805"/>
          </a:xfrm>
          <a:prstGeom prst="rect">
            <a:avLst/>
          </a:prstGeom>
          <a:noFill/>
        </p:spPr>
        <p:txBody>
          <a:bodyPr wrap="square" rtlCol="0">
            <a:noAutofit/>
          </a:bodyPr>
          <a:p>
            <a:r>
              <a:rPr lang="zh-CN" altLang="en-US" b="1" dirty="0">
                <a:solidFill>
                  <a:schemeClr val="tx1"/>
                </a:solidFill>
                <a:latin typeface="+mn-ea"/>
                <a:cs typeface="Noto Serif SC" panose="02020200000000000000" charset="-122"/>
                <a:sym typeface="Noto Serif SC" panose="02020200000000000000" charset="-122"/>
              </a:rPr>
              <a:t>产品详细参数</a:t>
            </a:r>
            <a:endParaRPr lang="zh-CN" altLang="en-US" b="1" i="0" u="none" strike="noStrike" dirty="0">
              <a:solidFill>
                <a:schemeClr val="tx1"/>
              </a:solidFill>
              <a:latin typeface="+mn-ea"/>
              <a:ea typeface="+mn-ea"/>
              <a:cs typeface="Noto Serif SC" panose="02020200000000000000" charset="-122"/>
              <a:sym typeface="Noto Serif SC" panose="02020200000000000000" charset="-122"/>
            </a:endParaRPr>
          </a:p>
          <a:p>
            <a:endParaRPr lang="zh-CN" altLang="en-US" b="1" i="0" u="none" strike="noStrike" dirty="0">
              <a:solidFill>
                <a:schemeClr val="tx1"/>
              </a:solidFill>
              <a:latin typeface="+mn-ea"/>
              <a:ea typeface="+mn-ea"/>
              <a:cs typeface="Noto Serif SC" panose="02020200000000000000" charset="-122"/>
              <a:sym typeface="Noto Serif SC" panose="02020200000000000000" charset="-122"/>
            </a:endParaRPr>
          </a:p>
        </p:txBody>
      </p:sp>
      <p:graphicFrame>
        <p:nvGraphicFramePr>
          <p:cNvPr id="15" name="表格 14"/>
          <p:cNvGraphicFramePr>
            <a:graphicFrameLocks noGrp="1"/>
          </p:cNvGraphicFramePr>
          <p:nvPr>
            <p:custDataLst>
              <p:tags r:id="rId1"/>
            </p:custDataLst>
          </p:nvPr>
        </p:nvGraphicFramePr>
        <p:xfrm>
          <a:off x="695325" y="776605"/>
          <a:ext cx="7313295" cy="5599430"/>
        </p:xfrm>
        <a:graphic>
          <a:graphicData uri="http://schemas.openxmlformats.org/drawingml/2006/table">
            <a:tbl>
              <a:tblPr/>
              <a:tblGrid>
                <a:gridCol w="1517015"/>
                <a:gridCol w="5796280"/>
              </a:tblGrid>
              <a:tr h="220980">
                <a:tc gridSpan="2">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相机参数</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cPr/>
                </a:tc>
              </a:tr>
              <a:tr h="220980">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相机数量：</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0" i="0" u="none" strike="noStrike" dirty="0">
                          <a:solidFill>
                            <a:srgbClr val="000000"/>
                          </a:solidFill>
                          <a:effectLst/>
                          <a:latin typeface="宋体" panose="02010600030101010101" pitchFamily="2" charset="-122"/>
                          <a:ea typeface="宋体" panose="02010600030101010101" pitchFamily="2" charset="-122"/>
                        </a:rPr>
                        <a:t> 2</a:t>
                      </a:r>
                      <a:r>
                        <a:rPr lang="zh-CN" altLang="en-US" sz="1200" b="0" i="0" u="none" strike="noStrike" dirty="0">
                          <a:solidFill>
                            <a:srgbClr val="000000"/>
                          </a:solidFill>
                          <a:effectLst/>
                          <a:latin typeface="宋体" panose="02010600030101010101" pitchFamily="2" charset="-122"/>
                          <a:ea typeface="宋体" panose="02010600030101010101" pitchFamily="2" charset="-122"/>
                        </a:rPr>
                        <a:t>个</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0345">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电源：</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宋体" panose="02010600030101010101" pitchFamily="2" charset="-122"/>
                          <a:ea typeface="宋体" panose="02010600030101010101" pitchFamily="2" charset="-122"/>
                        </a:rPr>
                        <a:t> DC12V</a:t>
                      </a:r>
                      <a:endParaRPr 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0345">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光源：</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宋体" panose="02010600030101010101" pitchFamily="2" charset="-122"/>
                          <a:ea typeface="宋体" panose="02010600030101010101" pitchFamily="2" charset="-122"/>
                        </a:rPr>
                        <a:t> LED</a:t>
                      </a:r>
                      <a:endParaRPr 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0345">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分辨率：</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0" i="0" u="none" strike="noStrike" dirty="0">
                          <a:solidFill>
                            <a:srgbClr val="000000"/>
                          </a:solidFill>
                          <a:effectLst/>
                          <a:latin typeface="宋体" panose="02010600030101010101" pitchFamily="2" charset="-122"/>
                          <a:ea typeface="宋体" panose="02010600030101010101" pitchFamily="2" charset="-122"/>
                        </a:rPr>
                        <a:t> 500</a:t>
                      </a:r>
                      <a:r>
                        <a:rPr lang="zh-CN" altLang="en-US" sz="1200" b="0" i="0" u="none" strike="noStrike" dirty="0">
                          <a:solidFill>
                            <a:srgbClr val="000000"/>
                          </a:solidFill>
                          <a:effectLst/>
                          <a:latin typeface="宋体" panose="02010600030101010101" pitchFamily="2" charset="-122"/>
                          <a:ea typeface="宋体" panose="02010600030101010101" pitchFamily="2" charset="-122"/>
                        </a:rPr>
                        <a:t>万像素</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1615">
                <a:tc gridSpan="2">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电池参数：</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cPr/>
                </a:tc>
              </a:tr>
              <a:tr h="219710">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电源：</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宋体" panose="02010600030101010101" pitchFamily="2" charset="-122"/>
                          <a:ea typeface="宋体" panose="02010600030101010101" pitchFamily="2" charset="-122"/>
                        </a:rPr>
                        <a:t> DC48V，24AH。</a:t>
                      </a:r>
                      <a:endParaRPr 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1615">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充电器：</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宋体" panose="02010600030101010101" pitchFamily="2" charset="-122"/>
                          <a:ea typeface="宋体" panose="02010600030101010101" pitchFamily="2" charset="-122"/>
                        </a:rPr>
                        <a:t> 54.6V，3A。</a:t>
                      </a:r>
                      <a:endParaRPr 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0345">
                <a:tc gridSpan="2">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扫码枪参数：</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cPr/>
                </a:tc>
              </a:tr>
              <a:tr h="220345">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型号：</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二维码 </a:t>
                      </a:r>
                      <a:r>
                        <a:rPr lang="en-US" sz="1200" b="0" i="0" u="none" strike="noStrike" dirty="0">
                          <a:solidFill>
                            <a:srgbClr val="000000"/>
                          </a:solidFill>
                          <a:effectLst/>
                          <a:latin typeface="宋体" panose="02010600030101010101" pitchFamily="2" charset="-122"/>
                          <a:ea typeface="宋体" panose="02010600030101010101" pitchFamily="2" charset="-122"/>
                        </a:rPr>
                        <a:t>OH4503  </a:t>
                      </a:r>
                      <a:r>
                        <a:rPr lang="zh-CN" altLang="en-US" sz="1200" b="0" i="0" u="none" strike="noStrike" dirty="0">
                          <a:solidFill>
                            <a:srgbClr val="000000"/>
                          </a:solidFill>
                          <a:effectLst/>
                          <a:latin typeface="宋体" panose="02010600030101010101" pitchFamily="2" charset="-122"/>
                          <a:ea typeface="宋体" panose="02010600030101010101" pitchFamily="2" charset="-122"/>
                        </a:rPr>
                        <a:t>无线扫描枪（支持一维码）</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0345">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电源：</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宋体" panose="02010600030101010101" pitchFamily="2" charset="-122"/>
                          <a:ea typeface="宋体" panose="02010600030101010101" pitchFamily="2" charset="-122"/>
                        </a:rPr>
                        <a:t> 5.2V-1.1A</a:t>
                      </a:r>
                      <a:endParaRPr 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2250">
                <a:tc gridSpan="2">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工作参数</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cPr/>
                </a:tc>
              </a:tr>
              <a:tr h="220980">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操作高度：</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宋体" panose="02010600030101010101" pitchFamily="2" charset="-122"/>
                          <a:ea typeface="宋体" panose="02010600030101010101" pitchFamily="2" charset="-122"/>
                        </a:rPr>
                        <a:t> 900mm±50mm</a:t>
                      </a:r>
                      <a:endParaRPr 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1615">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料带规格：</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宋体" panose="02010600030101010101" pitchFamily="2" charset="-122"/>
                          <a:ea typeface="宋体" panose="02010600030101010101" pitchFamily="2" charset="-122"/>
                        </a:rPr>
                        <a:t> 8mm/12mm/16mm/24mm(</a:t>
                      </a:r>
                      <a:r>
                        <a:rPr lang="zh-CN" altLang="en-US" sz="1200" b="0" i="0" u="none" strike="noStrike" dirty="0">
                          <a:solidFill>
                            <a:srgbClr val="000000"/>
                          </a:solidFill>
                          <a:effectLst/>
                          <a:latin typeface="宋体" panose="02010600030101010101" pitchFamily="2" charset="-122"/>
                          <a:ea typeface="宋体" panose="02010600030101010101" pitchFamily="2" charset="-122"/>
                        </a:rPr>
                        <a:t>纸带、胶带</a:t>
                      </a:r>
                      <a:r>
                        <a:rPr lang="en-US" altLang="zh-CN" sz="1200" b="0" i="0" u="none" strike="noStrike" dirty="0">
                          <a:solidFill>
                            <a:srgbClr val="000000"/>
                          </a:solidFill>
                          <a:effectLst/>
                          <a:latin typeface="宋体" panose="02010600030101010101" pitchFamily="2" charset="-122"/>
                          <a:ea typeface="宋体" panose="02010600030101010101" pitchFamily="2" charset="-122"/>
                        </a:rPr>
                        <a:t>)</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72415">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料带厚度：</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宋体" panose="02010600030101010101" pitchFamily="2" charset="-122"/>
                          <a:ea typeface="宋体" panose="02010600030101010101" pitchFamily="2" charset="-122"/>
                        </a:rPr>
                        <a:t> ≤1.5mm</a:t>
                      </a:r>
                      <a:endParaRPr 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0980">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物料厚度：</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宋体" panose="02010600030101010101" pitchFamily="2" charset="-122"/>
                          <a:ea typeface="宋体" panose="02010600030101010101" pitchFamily="2" charset="-122"/>
                        </a:rPr>
                        <a:t> ≤15mm</a:t>
                      </a:r>
                      <a:endParaRPr 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429895">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测值规格：</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0" i="0" u="none" strike="noStrike" dirty="0">
                          <a:solidFill>
                            <a:srgbClr val="000000"/>
                          </a:solidFill>
                          <a:effectLst/>
                          <a:latin typeface="宋体" panose="02010600030101010101" pitchFamily="2" charset="-122"/>
                          <a:ea typeface="宋体" panose="02010600030101010101" pitchFamily="2" charset="-122"/>
                        </a:rPr>
                        <a:t> 01005/0201/0402/0603/0805/1206/1210(</a:t>
                      </a:r>
                      <a:r>
                        <a:rPr lang="zh-CN" altLang="en-US" sz="1200" b="0" i="0" u="none" strike="noStrike" dirty="0">
                          <a:solidFill>
                            <a:srgbClr val="000000"/>
                          </a:solidFill>
                          <a:effectLst/>
                          <a:latin typeface="宋体" panose="02010600030101010101" pitchFamily="2" charset="-122"/>
                          <a:ea typeface="宋体" panose="02010600030101010101" pitchFamily="2" charset="-122"/>
                        </a:rPr>
                        <a:t>纸带</a:t>
                      </a:r>
                      <a:r>
                        <a:rPr lang="en-US" altLang="zh-CN" sz="1200" b="0" i="0" u="none" strike="noStrike" dirty="0">
                          <a:solidFill>
                            <a:srgbClr val="000000"/>
                          </a:solidFill>
                          <a:effectLst/>
                          <a:latin typeface="宋体" panose="02010600030101010101" pitchFamily="2" charset="-122"/>
                          <a:ea typeface="宋体" panose="02010600030101010101" pitchFamily="2" charset="-122"/>
                        </a:rPr>
                        <a:t>/</a:t>
                      </a:r>
                      <a:r>
                        <a:rPr lang="zh-CN" altLang="en-US" sz="1200" b="0" i="0" u="none" strike="noStrike" dirty="0">
                          <a:solidFill>
                            <a:srgbClr val="000000"/>
                          </a:solidFill>
                          <a:effectLst/>
                          <a:latin typeface="宋体" panose="02010600030101010101" pitchFamily="2" charset="-122"/>
                          <a:ea typeface="宋体" panose="02010600030101010101" pitchFamily="2" charset="-122"/>
                        </a:rPr>
                        <a:t>胶带 双边测值）</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59715">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丝印对比</a:t>
                      </a:r>
                      <a:r>
                        <a:rPr lang="en-US" altLang="zh-CN" sz="1200" b="0" i="0" u="none" strike="noStrike" dirty="0">
                          <a:solidFill>
                            <a:srgbClr val="000000"/>
                          </a:solidFill>
                          <a:effectLst/>
                          <a:latin typeface="宋体" panose="02010600030101010101" pitchFamily="2" charset="-122"/>
                          <a:ea typeface="宋体" panose="02010600030101010101" pitchFamily="2" charset="-122"/>
                        </a:rPr>
                        <a:t>:</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有</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1615">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测值精度：</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宋体" panose="02010600030101010101" pitchFamily="2" charset="-122"/>
                          <a:ea typeface="宋体" panose="02010600030101010101" pitchFamily="2" charset="-122"/>
                        </a:rPr>
                        <a:t> 0.05%</a:t>
                      </a:r>
                      <a:endParaRPr 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0345">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运行功率：</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宋体" panose="02010600030101010101" pitchFamily="2" charset="-122"/>
                          <a:ea typeface="宋体" panose="02010600030101010101" pitchFamily="2" charset="-122"/>
                        </a:rPr>
                        <a:t> 300W</a:t>
                      </a:r>
                      <a:endParaRPr 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0345">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额定功率：</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宋体" panose="02010600030101010101" pitchFamily="2" charset="-122"/>
                          <a:ea typeface="宋体" panose="02010600030101010101" pitchFamily="2" charset="-122"/>
                        </a:rPr>
                        <a:t> 400W</a:t>
                      </a:r>
                      <a:endParaRPr 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0345">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工作电压：</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200" b="0" i="0" u="none" strike="noStrike" dirty="0">
                          <a:solidFill>
                            <a:srgbClr val="000000"/>
                          </a:solidFill>
                          <a:effectLst/>
                          <a:latin typeface="宋体" panose="02010600030101010101" pitchFamily="2" charset="-122"/>
                          <a:ea typeface="宋体" panose="02010600030101010101" pitchFamily="2" charset="-122"/>
                        </a:rPr>
                        <a:t> DC48V</a:t>
                      </a:r>
                      <a:endParaRPr 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0980">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低压报警：</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200" b="0" i="0" u="none" strike="noStrike" dirty="0">
                          <a:solidFill>
                            <a:srgbClr val="000000"/>
                          </a:solidFill>
                          <a:effectLst/>
                          <a:latin typeface="宋体" panose="02010600030101010101" pitchFamily="2" charset="-122"/>
                          <a:ea typeface="宋体" panose="02010600030101010101" pitchFamily="2" charset="-122"/>
                        </a:rPr>
                        <a:t> 电池电量低于</a:t>
                      </a:r>
                      <a:r>
                        <a:rPr lang="en-US" altLang="zh-CN" sz="1200" b="0" i="0" u="none" strike="noStrike" dirty="0">
                          <a:solidFill>
                            <a:srgbClr val="000000"/>
                          </a:solidFill>
                          <a:effectLst/>
                          <a:latin typeface="宋体" panose="02010600030101010101" pitchFamily="2" charset="-122"/>
                          <a:ea typeface="宋体" panose="02010600030101010101" pitchFamily="2" charset="-122"/>
                        </a:rPr>
                        <a:t>30%</a:t>
                      </a:r>
                      <a:endParaRPr lang="en-US" altLang="zh-CN"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r h="220980">
                <a:tc>
                  <a:txBody>
                    <a:bodyPr/>
                    <a:lstStyle/>
                    <a:p>
                      <a:pPr algn="l" fontAlgn="ctr">
                        <a:buNone/>
                      </a:pPr>
                      <a:r>
                        <a:rPr lang="en-US" altLang="zh-CN" sz="1200" b="0" i="0" u="none" strike="noStrike" dirty="0">
                          <a:solidFill>
                            <a:srgbClr val="000000"/>
                          </a:solidFill>
                          <a:effectLst/>
                          <a:latin typeface="宋体" panose="02010600030101010101" pitchFamily="2" charset="-122"/>
                          <a:ea typeface="宋体" panose="02010600030101010101" pitchFamily="2" charset="-122"/>
                        </a:rPr>
                        <a:t> </a:t>
                      </a:r>
                      <a:r>
                        <a:rPr lang="zh-CN" altLang="en-US" sz="1200" b="0" i="0" u="none" strike="noStrike" dirty="0">
                          <a:solidFill>
                            <a:srgbClr val="000000"/>
                          </a:solidFill>
                          <a:effectLst/>
                          <a:latin typeface="宋体" panose="02010600030101010101" pitchFamily="2" charset="-122"/>
                          <a:ea typeface="宋体" panose="02010600030101010101" pitchFamily="2" charset="-122"/>
                        </a:rPr>
                        <a:t>工作模式：</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buNone/>
                      </a:pPr>
                      <a:r>
                        <a:rPr lang="en-US" altLang="zh-CN" sz="1200" b="0" i="0" u="none" strike="noStrike" dirty="0">
                          <a:solidFill>
                            <a:srgbClr val="000000"/>
                          </a:solidFill>
                          <a:effectLst/>
                          <a:latin typeface="宋体" panose="02010600030101010101" pitchFamily="2" charset="-122"/>
                          <a:ea typeface="宋体" panose="02010600030101010101" pitchFamily="2" charset="-122"/>
                        </a:rPr>
                        <a:t> </a:t>
                      </a:r>
                      <a:r>
                        <a:rPr lang="zh-CN" altLang="en-US" sz="1200" b="0" i="0" u="none" strike="noStrike" dirty="0">
                          <a:solidFill>
                            <a:srgbClr val="000000"/>
                          </a:solidFill>
                          <a:effectLst/>
                          <a:latin typeface="宋体" panose="02010600030101010101" pitchFamily="2" charset="-122"/>
                          <a:ea typeface="宋体" panose="02010600030101010101" pitchFamily="2" charset="-122"/>
                        </a:rPr>
                        <a:t>产线端</a:t>
                      </a:r>
                      <a:r>
                        <a:rPr lang="en-US" altLang="zh-CN" sz="1200" b="0" i="0" u="none" strike="noStrike" dirty="0">
                          <a:solidFill>
                            <a:srgbClr val="000000"/>
                          </a:solidFill>
                          <a:effectLst/>
                          <a:latin typeface="宋体" panose="02010600030101010101" pitchFamily="2" charset="-122"/>
                          <a:ea typeface="宋体" panose="02010600030101010101" pitchFamily="2" charset="-122"/>
                        </a:rPr>
                        <a:t>/</a:t>
                      </a:r>
                      <a:r>
                        <a:rPr lang="zh-CN" altLang="en-US" sz="1200" b="0" i="0" u="none" strike="noStrike" dirty="0">
                          <a:solidFill>
                            <a:srgbClr val="000000"/>
                          </a:solidFill>
                          <a:effectLst/>
                          <a:latin typeface="宋体" panose="02010600030101010101" pitchFamily="2" charset="-122"/>
                          <a:ea typeface="宋体" panose="02010600030101010101" pitchFamily="2" charset="-122"/>
                        </a:rPr>
                        <a:t>仓库端（选配）</a:t>
                      </a:r>
                      <a:endParaRPr lang="zh-CN" altLang="en-US" sz="1200" b="0" i="0" u="none" strike="noStrike" dirty="0">
                        <a:solidFill>
                          <a:srgbClr val="000000"/>
                        </a:solidFill>
                        <a:effectLst/>
                        <a:latin typeface="宋体" panose="02010600030101010101" pitchFamily="2" charset="-122"/>
                        <a:ea typeface="宋体" panose="02010600030101010101" pitchFamily="2" charset="-122"/>
                      </a:endParaRPr>
                    </a:p>
                  </a:txBody>
                  <a:tcPr marL="7930" marR="7930" marT="793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sp>
        <p:nvSpPr>
          <p:cNvPr id="2" name="灯片编号占位符 1"/>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9703955" y="121755"/>
            <a:ext cx="0" cy="57038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矩形 2"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9645115" y="4849516"/>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sp>
        <p:nvSpPr>
          <p:cNvPr id="7" name="文本框 6"/>
          <p:cNvSpPr txBox="1"/>
          <p:nvPr/>
        </p:nvSpPr>
        <p:spPr>
          <a:xfrm>
            <a:off x="6164631" y="4367617"/>
            <a:ext cx="3229067" cy="923330"/>
          </a:xfrm>
          <a:prstGeom prst="rect">
            <a:avLst/>
          </a:prstGeom>
          <a:noFill/>
          <a:effectLst/>
        </p:spPr>
        <p:txBody>
          <a:bodyPr wrap="square" rtlCol="0">
            <a:spAutoFit/>
          </a:bodyPr>
          <a:lstStyle/>
          <a:p>
            <a:pPr algn="r"/>
            <a:r>
              <a:rPr lang="en-US" altLang="zh-CN" sz="5400" b="1" dirty="0">
                <a:solidFill>
                  <a:prstClr val="black"/>
                </a:solidFill>
                <a:latin typeface="Times New Roman" panose="02020603050405020304"/>
                <a:ea typeface="微软雅黑" panose="020B0503020204020204" pitchFamily="34" charset="-122"/>
                <a:cs typeface="+mn-ea"/>
                <a:sym typeface="Times New Roman" panose="02020603050405020304"/>
              </a:rPr>
              <a:t>PART 04</a:t>
            </a:r>
            <a:endParaRPr lang="en-US" altLang="zh-CN" sz="5400" b="1" dirty="0">
              <a:solidFill>
                <a:prstClr val="black"/>
              </a:solidFill>
              <a:latin typeface="Times New Roman" panose="02020603050405020304"/>
              <a:ea typeface="微软雅黑" panose="020B0503020204020204" pitchFamily="34" charset="-122"/>
              <a:cs typeface="+mn-ea"/>
              <a:sym typeface="Times New Roman" panose="02020603050405020304"/>
            </a:endParaRPr>
          </a:p>
        </p:txBody>
      </p:sp>
      <p:sp>
        <p:nvSpPr>
          <p:cNvPr id="6" name="文本框 5"/>
          <p:cNvSpPr txBox="1"/>
          <p:nvPr/>
        </p:nvSpPr>
        <p:spPr>
          <a:xfrm>
            <a:off x="1528268" y="1776639"/>
            <a:ext cx="5090536" cy="1014730"/>
          </a:xfrm>
          <a:prstGeom prst="rect">
            <a:avLst/>
          </a:prstGeom>
          <a:noFill/>
          <a:effectLst/>
        </p:spPr>
        <p:txBody>
          <a:bodyPr wrap="square" rtlCol="0">
            <a:spAutoFit/>
          </a:bodyPr>
          <a:lstStyle>
            <a:defPPr>
              <a:defRPr lang="zh-CN"/>
            </a:defPPr>
            <a:lvl1pPr>
              <a:defRPr sz="6000">
                <a:latin typeface="微软雅黑" panose="020B0503020204020204" pitchFamily="34" charset="-122"/>
                <a:ea typeface="微软雅黑" panose="020B0503020204020204" pitchFamily="34" charset="-122"/>
                <a:cs typeface="阿里巴巴普惠体 Light" pitchFamily="18" charset="-122"/>
              </a:defRPr>
            </a:lvl1pPr>
          </a:lstStyle>
          <a:p>
            <a:r>
              <a:rPr lang="zh-CN" altLang="en-US" dirty="0">
                <a:sym typeface="Times New Roman" panose="02020603050405020304"/>
              </a:rPr>
              <a:t>设备亮点</a:t>
            </a:r>
            <a:endParaRPr lang="zh-CN" altLang="en-US" dirty="0">
              <a:sym typeface="Times New Roman" panose="02020603050405020304"/>
            </a:endParaRPr>
          </a:p>
        </p:txBody>
      </p:sp>
      <p:sp>
        <p:nvSpPr>
          <p:cNvPr id="5" name="灯片编号占位符 4"/>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42" presetClass="entr" presetSubtype="0" fill="hold" grpId="2" nodeType="afterEffect">
                                  <p:stCondLst>
                                    <p:cond delay="0"/>
                                  </p:stCondLst>
                                  <p:iterate type="lt">
                                    <p:tmPct val="1786"/>
                                  </p:iterate>
                                  <p:childTnLst>
                                    <p:set>
                                      <p:cBhvr>
                                        <p:cTn id="14" dur="1" fill="hold">
                                          <p:stCondLst>
                                            <p:cond delay="0"/>
                                          </p:stCondLst>
                                        </p:cTn>
                                        <p:tgtEl>
                                          <p:spTgt spid="7"/>
                                        </p:tgtEl>
                                        <p:attrNameLst>
                                          <p:attrName>style.visibility</p:attrName>
                                        </p:attrNameLst>
                                      </p:cBhvr>
                                      <p:to>
                                        <p:strVal val="visible"/>
                                      </p:to>
                                    </p:set>
                                    <p:anim to="" calcmode="lin" valueType="num">
                                      <p:cBhvr>
                                        <p:cTn id="15" dur="700" fill="hold">
                                          <p:stCondLst>
                                            <p:cond delay="0"/>
                                          </p:stCondLst>
                                        </p:cTn>
                                        <p:tgtEl>
                                          <p:spTgt spid="7"/>
                                        </p:tgtEl>
                                        <p:attrNameLst>
                                          <p:attrName>ppt_y</p:attrName>
                                        </p:attrNameLst>
                                      </p:cBhvr>
                                      <p:tavLst>
                                        <p:tav tm="0" fmla="#ppt_y+(8/9)*(#ppt_y-(#ppt_y+0.1))*((1.5-1.5*$)^2-(1.5-1.5*$)^3)">
                                          <p:val>
                                            <p:fltVal val="0"/>
                                          </p:val>
                                        </p:tav>
                                        <p:tav tm="100000">
                                          <p:val>
                                            <p:fltVal val="1"/>
                                          </p:val>
                                        </p:tav>
                                      </p:tavLst>
                                    </p:anim>
                                    <p:anim to="" calcmode="lin" valueType="num">
                                      <p:cBhvr>
                                        <p:cTn id="16" dur="700" fill="hold">
                                          <p:stCondLst>
                                            <p:cond delay="0"/>
                                          </p:stCondLst>
                                        </p:cTn>
                                        <p:tgtEl>
                                          <p:spTgt spid="7"/>
                                        </p:tgtEl>
                                        <p:attrNameLst>
                                          <p:attrName>style.opacity</p:attrName>
                                        </p:attrNameLst>
                                      </p:cBhvr>
                                      <p:tavLst>
                                        <p:tav tm="0" fmla="1+(8/9)*(1-0)*((1.5-1.5*$)^2-(1.5-1.5*$)^3)">
                                          <p:val>
                                            <p:fltVal val="0"/>
                                          </p:val>
                                        </p:tav>
                                        <p:tav tm="100000">
                                          <p:val>
                                            <p:fltVal val="1"/>
                                          </p:val>
                                        </p:tav>
                                      </p:tavLst>
                                    </p:anim>
                                  </p:childTnLst>
                                </p:cTn>
                              </p:par>
                            </p:childTnLst>
                          </p:cTn>
                        </p:par>
                        <p:par>
                          <p:cTn id="17" fill="hold">
                            <p:stCondLst>
                              <p:cond delay="1775"/>
                            </p:stCondLst>
                            <p:childTnLst>
                              <p:par>
                                <p:cTn id="18" presetID="53" presetClass="entr" presetSubtype="16"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7" grpId="1"/>
      <p:bldP spid="7" grpId="2"/>
      <p:bldP spid="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411783" y="942554"/>
            <a:ext cx="2688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20619" y="423896"/>
            <a:ext cx="0" cy="732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7"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nvSpPr>
        <p:spPr>
          <a:xfrm>
            <a:off x="1003300" y="424180"/>
            <a:ext cx="3127375" cy="452755"/>
          </a:xfrm>
          <a:prstGeom prst="rect">
            <a:avLst/>
          </a:prstGeom>
          <a:noFill/>
        </p:spPr>
        <p:txBody>
          <a:bodyPr wrap="square" rtlCol="0">
            <a:noAutofit/>
          </a:bodyPr>
          <a:lstStyle/>
          <a:p>
            <a:r>
              <a:rPr lang="zh-CN" altLang="en-US" sz="2800" b="1">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设备亮点</a:t>
            </a:r>
            <a:endParaRPr lang="zh-CN" altLang="en-US" sz="2800" b="1" dirty="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1" name="矩形 10"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684512" y="883714"/>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sp>
        <p:nvSpPr>
          <p:cNvPr id="12" name="Rectangle 6"/>
          <p:cNvSpPr/>
          <p:nvPr>
            <p:custDataLst>
              <p:tags r:id="rId1"/>
            </p:custDataLst>
          </p:nvPr>
        </p:nvSpPr>
        <p:spPr>
          <a:xfrm>
            <a:off x="6233160" y="1667510"/>
            <a:ext cx="4943475" cy="593090"/>
          </a:xfrm>
          <a:prstGeom prst="rect">
            <a:avLst/>
          </a:prstGeom>
        </p:spPr>
        <p:txBody>
          <a:bodyPr wrap="square">
            <a:noAutofit/>
          </a:bodyPr>
          <a:lstStyle/>
          <a:p>
            <a:pPr indent="0" algn="l">
              <a:lnSpc>
                <a:spcPct val="125000"/>
              </a:lnSpc>
              <a:defRPr/>
            </a:pPr>
            <a:r>
              <a:rPr lang="en-US" sz="1600" b="1">
                <a:solidFill>
                  <a:schemeClr val="tx1"/>
                </a:solidFill>
                <a:latin typeface="Noto Serif SC" panose="02020200000000000000" charset="-122"/>
                <a:ea typeface="Noto Serif SC" panose="02020200000000000000" charset="-122"/>
                <a:cs typeface="Noto Serif SC" panose="02020200000000000000" charset="-122"/>
                <a:sym typeface="+mn-ea"/>
              </a:rPr>
              <a:t>1.AGV自动移动至接料站 （视觉雷达,自动避障）</a:t>
            </a:r>
            <a:endParaRPr lang="en-US"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endParaRPr>
          </a:p>
        </p:txBody>
      </p:sp>
      <p:sp>
        <p:nvSpPr>
          <p:cNvPr id="16" name="Rectangle 12"/>
          <p:cNvSpPr/>
          <p:nvPr>
            <p:custDataLst>
              <p:tags r:id="rId2"/>
            </p:custDataLst>
          </p:nvPr>
        </p:nvSpPr>
        <p:spPr>
          <a:xfrm>
            <a:off x="7635875" y="4145915"/>
            <a:ext cx="3531870" cy="814070"/>
          </a:xfrm>
          <a:prstGeom prst="rect">
            <a:avLst/>
          </a:prstGeom>
        </p:spPr>
        <p:txBody>
          <a:bodyPr wrap="square">
            <a:noAutofit/>
          </a:bodyPr>
          <a:lstStyle/>
          <a:p>
            <a:pPr indent="0" algn="l">
              <a:lnSpc>
                <a:spcPct val="125000"/>
              </a:lnSpc>
              <a:defRPr/>
            </a:pPr>
            <a:r>
              <a:rPr 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2.带34个8mm的智能料仓</a:t>
            </a:r>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用于操作员提前备制所需物料。</a:t>
            </a:r>
            <a:endParaRPr lang="zh-CN"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endParaRPr>
          </a:p>
        </p:txBody>
      </p:sp>
      <p:grpSp>
        <p:nvGrpSpPr>
          <p:cNvPr id="24" name="Group 3" descr="e7d195523061f1c08d347f6bf0421bdacd46f3c1815d51b81E1CE79090F8942429A56C6AE2B3163BABA1A3FCE285BEC4FF43A5085572A94AD2C0A17AE448F24FA68DD62479D8C0666FEB6710638384D2F47D54AD7F2B38C3B3201427C66163307D06E69945807F20D554579ED3BA1CDBE7C70C27D334684D3B2DF7D1C522E5C239811152D333AEF231E5E7F3656247FE"/>
          <p:cNvGrpSpPr/>
          <p:nvPr>
            <p:custDataLst>
              <p:tags r:id="rId3"/>
            </p:custDataLst>
          </p:nvPr>
        </p:nvGrpSpPr>
        <p:grpSpPr>
          <a:xfrm>
            <a:off x="6110134" y="3976988"/>
            <a:ext cx="1359415" cy="1359415"/>
            <a:chOff x="834525" y="3220410"/>
            <a:chExt cx="1235317" cy="1235317"/>
          </a:xfrm>
        </p:grpSpPr>
        <p:sp>
          <p:nvSpPr>
            <p:cNvPr id="25" name="Partial Circle 9"/>
            <p:cNvSpPr/>
            <p:nvPr>
              <p:custDataLst>
                <p:tags r:id="rId4"/>
              </p:custDataLst>
            </p:nvPr>
          </p:nvSpPr>
          <p:spPr>
            <a:xfrm>
              <a:off x="834525" y="3220410"/>
              <a:ext cx="1235317" cy="1235317"/>
            </a:xfrm>
            <a:prstGeom prst="pie">
              <a:avLst/>
            </a:prstGeom>
            <a:solidFill>
              <a:sysClr val="window" lastClr="FFFFFF">
                <a:lumMod val="95000"/>
              </a:sys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26" name="Oval 10"/>
            <p:cNvSpPr/>
            <p:nvPr>
              <p:custDataLst>
                <p:tags r:id="rId5"/>
              </p:custDataLst>
            </p:nvPr>
          </p:nvSpPr>
          <p:spPr>
            <a:xfrm>
              <a:off x="988057" y="3373942"/>
              <a:ext cx="928254" cy="928254"/>
            </a:xfrm>
            <a:prstGeom prst="ellipse">
              <a:avLst/>
            </a:prstGeom>
            <a:solidFill>
              <a:schemeClr val="bg1">
                <a:lumMod val="75000"/>
              </a:scheme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Times New Roman" panose="02020603050405020304"/>
                <a:ea typeface="微软雅黑" panose="020B0503020204020204" pitchFamily="34" charset="-122"/>
                <a:sym typeface="Times New Roman" panose="02020603050405020304"/>
              </a:endParaRPr>
            </a:p>
          </p:txBody>
        </p:sp>
        <p:grpSp>
          <p:nvGrpSpPr>
            <p:cNvPr id="27" name="Group 18"/>
            <p:cNvGrpSpPr/>
            <p:nvPr/>
          </p:nvGrpSpPr>
          <p:grpSpPr>
            <a:xfrm>
              <a:off x="1312032" y="3651502"/>
              <a:ext cx="259540" cy="378334"/>
              <a:chOff x="5429367" y="4908078"/>
              <a:chExt cx="319088" cy="465138"/>
            </a:xfrm>
            <a:solidFill>
              <a:sysClr val="window" lastClr="FFFFFF"/>
            </a:solidFill>
          </p:grpSpPr>
          <p:sp>
            <p:nvSpPr>
              <p:cNvPr id="28" name="AutoShape 97"/>
              <p:cNvSpPr/>
              <p:nvPr>
                <p:custDataLst>
                  <p:tags r:id="rId6"/>
                </p:custDataLst>
              </p:nvPr>
            </p:nvSpPr>
            <p:spPr bwMode="auto">
              <a:xfrm>
                <a:off x="5429367" y="490807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29" name="AutoShape 98"/>
              <p:cNvSpPr/>
              <p:nvPr>
                <p:custDataLst>
                  <p:tags r:id="rId7"/>
                </p:custDataLst>
              </p:nvPr>
            </p:nvSpPr>
            <p:spPr bwMode="auto">
              <a:xfrm>
                <a:off x="5559542" y="495173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30" name="AutoShape 99"/>
              <p:cNvSpPr/>
              <p:nvPr>
                <p:custDataLst>
                  <p:tags r:id="rId8"/>
                </p:custDataLst>
              </p:nvPr>
            </p:nvSpPr>
            <p:spPr bwMode="auto">
              <a:xfrm>
                <a:off x="5574623" y="531527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grpSp>
      </p:grpSp>
      <p:grpSp>
        <p:nvGrpSpPr>
          <p:cNvPr id="31" name="Group 1" descr="e7d195523061f1c08d347f6bf0421bdacd46f3c1815d51b81E1CE79090F8942429A56C6AE2B3163BABA1A3FCE285BEC4FF43A5085572A94AD2C0A17AE448F24FA68DD62479D8C0666FEB6710638384D2F47D54AD7F2B38C3B3201427C66163307D06E69945807F20D554579ED3BA1CDBE7C70C27D334684D3B2DF7D1C522E5C239811152D333AEF231E5E7F3656247FE"/>
          <p:cNvGrpSpPr/>
          <p:nvPr>
            <p:custDataLst>
              <p:tags r:id="rId9"/>
            </p:custDataLst>
          </p:nvPr>
        </p:nvGrpSpPr>
        <p:grpSpPr>
          <a:xfrm>
            <a:off x="4354359" y="1286543"/>
            <a:ext cx="1359415" cy="1359415"/>
            <a:chOff x="834525" y="1766334"/>
            <a:chExt cx="1235317" cy="1235317"/>
          </a:xfrm>
        </p:grpSpPr>
        <p:sp>
          <p:nvSpPr>
            <p:cNvPr id="32" name="Partial Circle 4"/>
            <p:cNvSpPr/>
            <p:nvPr>
              <p:custDataLst>
                <p:tags r:id="rId10"/>
              </p:custDataLst>
            </p:nvPr>
          </p:nvSpPr>
          <p:spPr>
            <a:xfrm>
              <a:off x="834525" y="1766334"/>
              <a:ext cx="1235317" cy="1235317"/>
            </a:xfrm>
            <a:prstGeom prst="pie">
              <a:avLst/>
            </a:prstGeom>
            <a:solidFill>
              <a:sysClr val="window" lastClr="FFFFFF">
                <a:lumMod val="95000"/>
              </a:sys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33" name="Oval 2"/>
            <p:cNvSpPr/>
            <p:nvPr>
              <p:custDataLst>
                <p:tags r:id="rId11"/>
              </p:custDataLst>
            </p:nvPr>
          </p:nvSpPr>
          <p:spPr>
            <a:xfrm>
              <a:off x="988057" y="1919866"/>
              <a:ext cx="928254" cy="928254"/>
            </a:xfrm>
            <a:prstGeom prst="ellipse">
              <a:avLst/>
            </a:prstGeom>
            <a:solidFill>
              <a:schemeClr val="bg1">
                <a:lumMod val="85000"/>
              </a:scheme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Times New Roman" panose="02020603050405020304"/>
                <a:ea typeface="微软雅黑" panose="020B0503020204020204" pitchFamily="34" charset="-122"/>
                <a:sym typeface="Times New Roman" panose="02020603050405020304"/>
              </a:endParaRPr>
            </a:p>
          </p:txBody>
        </p:sp>
        <p:grpSp>
          <p:nvGrpSpPr>
            <p:cNvPr id="34" name="Group 22"/>
            <p:cNvGrpSpPr/>
            <p:nvPr/>
          </p:nvGrpSpPr>
          <p:grpSpPr>
            <a:xfrm>
              <a:off x="1257790" y="2211884"/>
              <a:ext cx="378333" cy="354445"/>
              <a:chOff x="5368132" y="3540125"/>
              <a:chExt cx="465138" cy="435769"/>
            </a:xfrm>
            <a:solidFill>
              <a:sysClr val="window" lastClr="FFFFFF"/>
            </a:solidFill>
          </p:grpSpPr>
          <p:sp>
            <p:nvSpPr>
              <p:cNvPr id="35" name="AutoShape 110"/>
              <p:cNvSpPr/>
              <p:nvPr>
                <p:custDataLst>
                  <p:tags r:id="rId12"/>
                </p:custDataLst>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36" name="AutoShape 111"/>
              <p:cNvSpPr/>
              <p:nvPr>
                <p:custDataLst>
                  <p:tags r:id="rId13"/>
                </p:custDataLst>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grpSp>
      </p:grpSp>
      <p:pic>
        <p:nvPicPr>
          <p:cNvPr id="37" name="自动行走">
            <a:hlinkClick r:id="" action="ppaction://media"/>
          </p:cNvPr>
          <p:cNvPicPr/>
          <p:nvPr>
            <a:videoFile r:link="rId14"/>
            <p:extLst>
              <p:ext uri="{DAA4B4D4-6D71-4841-9C94-3DE7FCFB9230}">
                <p14:media xmlns:p14="http://schemas.microsoft.com/office/powerpoint/2010/main" r:embed="rId15"/>
              </p:ext>
            </p:extLst>
          </p:nvPr>
        </p:nvPicPr>
        <p:blipFill>
          <a:blip r:embed="rId16"/>
          <a:stretch>
            <a:fillRect/>
          </a:stretch>
        </p:blipFill>
        <p:spPr>
          <a:xfrm>
            <a:off x="860425" y="1093470"/>
            <a:ext cx="2619375" cy="3866515"/>
          </a:xfrm>
          <a:prstGeom prst="rect">
            <a:avLst/>
          </a:prstGeom>
        </p:spPr>
      </p:pic>
      <p:pic>
        <p:nvPicPr>
          <p:cNvPr id="38" name="图片 37" descr="34个8mm智能料仓"/>
          <p:cNvPicPr>
            <a:picLocks noChangeAspect="1"/>
          </p:cNvPicPr>
          <p:nvPr/>
        </p:nvPicPr>
        <p:blipFill>
          <a:blip r:embed="rId17"/>
          <a:srcRect l="15144" t="35531" r="17761" b="5642"/>
          <a:stretch>
            <a:fillRect/>
          </a:stretch>
        </p:blipFill>
        <p:spPr>
          <a:xfrm>
            <a:off x="3932555" y="3977005"/>
            <a:ext cx="1965325" cy="2298065"/>
          </a:xfrm>
          <a:prstGeom prst="rect">
            <a:avLst/>
          </a:prstGeom>
        </p:spPr>
      </p:pic>
      <p:sp>
        <p:nvSpPr>
          <p:cNvPr id="40" name="灯片编号占位符 39"/>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0-#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649"/>
                            </p:stCondLst>
                            <p:childTnLst>
                              <p:par>
                                <p:cTn id="22" presetID="2" presetClass="entr" presetSubtype="8" decel="10000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750" fill="hold"/>
                                        <p:tgtEl>
                                          <p:spTgt spid="31"/>
                                        </p:tgtEl>
                                        <p:attrNameLst>
                                          <p:attrName>ppt_x</p:attrName>
                                        </p:attrNameLst>
                                      </p:cBhvr>
                                      <p:tavLst>
                                        <p:tav tm="0">
                                          <p:val>
                                            <p:strVal val="0-#ppt_w/2"/>
                                          </p:val>
                                        </p:tav>
                                        <p:tav tm="100000">
                                          <p:val>
                                            <p:strVal val="#ppt_x"/>
                                          </p:val>
                                        </p:tav>
                                      </p:tavLst>
                                    </p:anim>
                                    <p:anim calcmode="lin" valueType="num">
                                      <p:cBhvr additive="base">
                                        <p:cTn id="25" dur="750" fill="hold"/>
                                        <p:tgtEl>
                                          <p:spTgt spid="31"/>
                                        </p:tgtEl>
                                        <p:attrNameLst>
                                          <p:attrName>ppt_y</p:attrName>
                                        </p:attrNameLst>
                                      </p:cBhvr>
                                      <p:tavLst>
                                        <p:tav tm="0">
                                          <p:val>
                                            <p:strVal val="#ppt_y"/>
                                          </p:val>
                                        </p:tav>
                                        <p:tav tm="100000">
                                          <p:val>
                                            <p:strVal val="#ppt_y"/>
                                          </p:val>
                                        </p:tav>
                                      </p:tavLst>
                                    </p:anim>
                                  </p:childTnLst>
                                </p:cTn>
                              </p:par>
                            </p:childTnLst>
                          </p:cTn>
                        </p:par>
                        <p:par>
                          <p:cTn id="26" fill="hold">
                            <p:stCondLst>
                              <p:cond delay="1649"/>
                            </p:stCondLst>
                            <p:childTnLst>
                              <p:par>
                                <p:cTn id="27" presetID="2" presetClass="entr" presetSubtype="8" decel="10000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750" fill="hold"/>
                                        <p:tgtEl>
                                          <p:spTgt spid="24"/>
                                        </p:tgtEl>
                                        <p:attrNameLst>
                                          <p:attrName>ppt_x</p:attrName>
                                        </p:attrNameLst>
                                      </p:cBhvr>
                                      <p:tavLst>
                                        <p:tav tm="0">
                                          <p:val>
                                            <p:strVal val="0-#ppt_w/2"/>
                                          </p:val>
                                        </p:tav>
                                        <p:tav tm="100000">
                                          <p:val>
                                            <p:strVal val="#ppt_x"/>
                                          </p:val>
                                        </p:tav>
                                      </p:tavLst>
                                    </p:anim>
                                    <p:anim calcmode="lin" valueType="num">
                                      <p:cBhvr additive="base">
                                        <p:cTn id="30"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31" fill="hold" display="1">
                  <p:stCondLst>
                    <p:cond delay="indefinite"/>
                  </p:stCondLst>
                </p:cTn>
                <p:tgtEl>
                  <p:spTgt spid="37"/>
                </p:tgtEl>
              </p:cMediaNode>
            </p:video>
            <p:seq concurrent="1" nextAc="seek">
              <p:cTn id="32" restart="whenNotActive" fill="hold" evtFilter="cancelBubble" nodeType="interactiveSeq">
                <p:stCondLst>
                  <p:cond evt="onClick" delay="0">
                    <p:tgtEl>
                      <p:spTgt spid="3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additive="base">
                                        <p:cTn id="36" dur="1" fill="hold"/>
                                        <p:tgtEl>
                                          <p:spTgt spid="37"/>
                                        </p:tgtEl>
                                      </p:cBhvr>
                                    </p:cmd>
                                  </p:childTnLst>
                                </p:cTn>
                              </p:par>
                            </p:childTnLst>
                          </p:cTn>
                        </p:par>
                      </p:childTnLst>
                    </p:cTn>
                  </p:par>
                </p:childTnLst>
              </p:cTn>
              <p:nextCondLst>
                <p:cond evt="onClick" delay="0">
                  <p:tgtEl>
                    <p:spTgt spid="37"/>
                  </p:tgtEl>
                </p:cond>
              </p:nextCondLst>
            </p:seq>
          </p:childTnLst>
        </p:cTn>
      </p:par>
    </p:tnLst>
    <p:bldLst>
      <p:bldP spid="8"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411783" y="942554"/>
            <a:ext cx="2688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20619" y="423896"/>
            <a:ext cx="0" cy="732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7"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nvSpPr>
        <p:spPr>
          <a:xfrm>
            <a:off x="1003300" y="424180"/>
            <a:ext cx="3127375" cy="452755"/>
          </a:xfrm>
          <a:prstGeom prst="rect">
            <a:avLst/>
          </a:prstGeom>
          <a:noFill/>
        </p:spPr>
        <p:txBody>
          <a:bodyPr wrap="square" rtlCol="0">
            <a:noAutofit/>
          </a:bodyPr>
          <a:lstStyle/>
          <a:p>
            <a:r>
              <a:rPr lang="zh-CN" altLang="en-US" sz="2800" b="1">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设备亮点</a:t>
            </a:r>
            <a:endParaRPr lang="zh-CN" altLang="en-US" sz="2800" b="1" dirty="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1" name="矩形 10"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684512" y="883714"/>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sp>
        <p:nvSpPr>
          <p:cNvPr id="12" name="Rectangle 6"/>
          <p:cNvSpPr/>
          <p:nvPr>
            <p:custDataLst>
              <p:tags r:id="rId1"/>
            </p:custDataLst>
          </p:nvPr>
        </p:nvSpPr>
        <p:spPr>
          <a:xfrm>
            <a:off x="6233160" y="1667510"/>
            <a:ext cx="4943475" cy="593090"/>
          </a:xfrm>
          <a:prstGeom prst="rect">
            <a:avLst/>
          </a:prstGeom>
        </p:spPr>
        <p:txBody>
          <a:bodyPr wrap="square">
            <a:noAutofit/>
          </a:bodyPr>
          <a:lstStyle/>
          <a:p>
            <a:pPr indent="0" algn="l">
              <a:lnSpc>
                <a:spcPct val="125000"/>
              </a:lnSpc>
              <a:defRPr/>
            </a:pPr>
            <a:r>
              <a:rPr lang="en-US"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3.</a:t>
            </a:r>
            <a:r>
              <a:rPr lang="en-US" sz="1600" b="1">
                <a:solidFill>
                  <a:schemeClr val="tx1"/>
                </a:solidFill>
                <a:latin typeface="Noto Serif SC" panose="02020200000000000000" charset="-122"/>
                <a:ea typeface="Noto Serif SC" panose="02020200000000000000" charset="-122"/>
                <a:cs typeface="Noto Serif SC" panose="02020200000000000000" charset="-122"/>
                <a:sym typeface="+mn-ea"/>
              </a:rPr>
              <a:t>左/右双轨道设计+电动卷料马达 (换/接料速提升100%)</a:t>
            </a:r>
            <a:endParaRPr lang="en-US" sz="1600" b="1">
              <a:solidFill>
                <a:srgbClr val="DAA520"/>
              </a:solidFill>
              <a:latin typeface="Noto Serif SC" panose="02020200000000000000" charset="-122"/>
              <a:ea typeface="Noto Serif SC" panose="02020200000000000000" charset="-122"/>
              <a:cs typeface="Noto Serif SC" panose="02020200000000000000" charset="-122"/>
            </a:endParaRPr>
          </a:p>
          <a:p>
            <a:pPr indent="0" algn="l">
              <a:lnSpc>
                <a:spcPct val="125000"/>
              </a:lnSpc>
              <a:defRPr/>
            </a:pPr>
            <a:endParaRPr lang="en-US"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endParaRPr>
          </a:p>
        </p:txBody>
      </p:sp>
      <p:sp>
        <p:nvSpPr>
          <p:cNvPr id="16" name="Rectangle 12"/>
          <p:cNvSpPr/>
          <p:nvPr>
            <p:custDataLst>
              <p:tags r:id="rId2"/>
            </p:custDataLst>
          </p:nvPr>
        </p:nvSpPr>
        <p:spPr>
          <a:xfrm>
            <a:off x="7832090" y="4094480"/>
            <a:ext cx="3728085" cy="865505"/>
          </a:xfrm>
          <a:prstGeom prst="rect">
            <a:avLst/>
          </a:prstGeom>
        </p:spPr>
        <p:txBody>
          <a:bodyPr wrap="square">
            <a:noAutofit/>
          </a:bodyPr>
          <a:lstStyle/>
          <a:p>
            <a:pPr indent="0" algn="l">
              <a:lnSpc>
                <a:spcPct val="125000"/>
              </a:lnSpc>
              <a:defRPr/>
            </a:pPr>
            <a:r>
              <a:rPr 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4.</a:t>
            </a:r>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机器换人</a:t>
            </a:r>
            <a:r>
              <a:rPr lang="en-US" altLang="zh-CN" sz="1600" b="1" dirty="0">
                <a:solidFill>
                  <a:schemeClr val="tx1"/>
                </a:solidFill>
                <a:latin typeface="Noto Serif SC" panose="02020200000000000000" charset="-122"/>
                <a:ea typeface="Noto Serif SC" panose="02020200000000000000" charset="-122"/>
                <a:cs typeface="Noto Serif SC" panose="02020200000000000000" charset="-122"/>
                <a:sym typeface="+mn-ea"/>
              </a:rPr>
              <a:t> (</a:t>
            </a:r>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操作员仅</a:t>
            </a:r>
            <a:r>
              <a:rPr lang="en-US" altLang="zh-CN" sz="1600" b="1" dirty="0">
                <a:solidFill>
                  <a:schemeClr val="tx1"/>
                </a:solidFill>
                <a:latin typeface="Noto Serif SC" panose="02020200000000000000" charset="-122"/>
                <a:ea typeface="Noto Serif SC" panose="02020200000000000000" charset="-122"/>
                <a:cs typeface="Noto Serif SC" panose="02020200000000000000" charset="-122"/>
                <a:sym typeface="+mn-ea"/>
              </a:rPr>
              <a:t> </a:t>
            </a:r>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取料</a:t>
            </a:r>
            <a:r>
              <a:rPr lang="en-US" altLang="zh-CN" sz="1600" b="1" dirty="0">
                <a:solidFill>
                  <a:schemeClr val="tx1"/>
                </a:solidFill>
                <a:latin typeface="Noto Serif SC" panose="02020200000000000000" charset="-122"/>
                <a:ea typeface="Noto Serif SC" panose="02020200000000000000" charset="-122"/>
                <a:cs typeface="Noto Serif SC" panose="02020200000000000000" charset="-122"/>
                <a:sym typeface="+mn-ea"/>
              </a:rPr>
              <a:t>/</a:t>
            </a:r>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扫码</a:t>
            </a:r>
            <a:r>
              <a:rPr lang="en-US" altLang="zh-CN" sz="1600" b="1" dirty="0">
                <a:solidFill>
                  <a:schemeClr val="tx1"/>
                </a:solidFill>
                <a:latin typeface="Noto Serif SC" panose="02020200000000000000" charset="-122"/>
                <a:ea typeface="Noto Serif SC" panose="02020200000000000000" charset="-122"/>
                <a:cs typeface="Noto Serif SC" panose="02020200000000000000" charset="-122"/>
                <a:sym typeface="+mn-ea"/>
              </a:rPr>
              <a:t>/</a:t>
            </a:r>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放料</a:t>
            </a:r>
            <a:r>
              <a:rPr lang="en-US" altLang="zh-CN" sz="1600" b="1" dirty="0">
                <a:solidFill>
                  <a:schemeClr val="tx1"/>
                </a:solidFill>
                <a:latin typeface="Noto Serif SC" panose="02020200000000000000" charset="-122"/>
                <a:ea typeface="Noto Serif SC" panose="02020200000000000000" charset="-122"/>
                <a:cs typeface="Noto Serif SC" panose="02020200000000000000" charset="-122"/>
                <a:sym typeface="+mn-ea"/>
              </a:rPr>
              <a:t>3</a:t>
            </a:r>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个动作</a:t>
            </a:r>
            <a:r>
              <a:rPr lang="en-US" altLang="zh-CN" sz="1600" b="1" dirty="0">
                <a:solidFill>
                  <a:schemeClr val="tx1"/>
                </a:solidFill>
                <a:latin typeface="Noto Serif SC" panose="02020200000000000000" charset="-122"/>
                <a:ea typeface="Noto Serif SC" panose="02020200000000000000" charset="-122"/>
                <a:cs typeface="Noto Serif SC" panose="02020200000000000000" charset="-122"/>
                <a:sym typeface="+mn-ea"/>
              </a:rPr>
              <a:t>,</a:t>
            </a:r>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有效节省</a:t>
            </a:r>
            <a:r>
              <a:rPr lang="en-US" altLang="zh-CN" sz="1600" b="1" dirty="0">
                <a:solidFill>
                  <a:schemeClr val="tx1"/>
                </a:solidFill>
                <a:latin typeface="Noto Serif SC" panose="02020200000000000000" charset="-122"/>
                <a:ea typeface="Noto Serif SC" panose="02020200000000000000" charset="-122"/>
                <a:cs typeface="Noto Serif SC" panose="02020200000000000000" charset="-122"/>
                <a:sym typeface="+mn-ea"/>
              </a:rPr>
              <a:t>70%</a:t>
            </a:r>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人力</a:t>
            </a:r>
            <a:r>
              <a:rPr lang="en-US" altLang="zh-CN" sz="1600" b="1" dirty="0">
                <a:solidFill>
                  <a:schemeClr val="tx1"/>
                </a:solidFill>
                <a:latin typeface="Noto Serif SC" panose="02020200000000000000" charset="-122"/>
                <a:ea typeface="Noto Serif SC" panose="02020200000000000000" charset="-122"/>
                <a:cs typeface="Noto Serif SC" panose="02020200000000000000" charset="-122"/>
                <a:sym typeface="+mn-ea"/>
              </a:rPr>
              <a:t>)</a:t>
            </a:r>
            <a:endParaRPr lang="en-US" altLang="zh-CN" sz="1600" b="1" dirty="0">
              <a:solidFill>
                <a:schemeClr val="tx1"/>
              </a:solidFill>
              <a:latin typeface="Noto Serif SC" panose="02020200000000000000" charset="-122"/>
              <a:ea typeface="Noto Serif SC" panose="02020200000000000000" charset="-122"/>
              <a:cs typeface="Noto Serif SC" panose="02020200000000000000" charset="-122"/>
            </a:endParaRPr>
          </a:p>
          <a:p>
            <a:pPr indent="0" algn="l">
              <a:lnSpc>
                <a:spcPct val="125000"/>
              </a:lnSpc>
              <a:defRPr/>
            </a:pPr>
            <a:endParaRPr lang="en-US" altLang="zh-CN" sz="1600" b="1" dirty="0">
              <a:solidFill>
                <a:schemeClr val="tx1"/>
              </a:solidFill>
              <a:latin typeface="Noto Serif SC" panose="02020200000000000000" charset="-122"/>
              <a:ea typeface="Noto Serif SC" panose="02020200000000000000" charset="-122"/>
              <a:cs typeface="Noto Serif SC" panose="02020200000000000000" charset="-122"/>
              <a:sym typeface="+mn-ea"/>
            </a:endParaRPr>
          </a:p>
        </p:txBody>
      </p:sp>
      <p:grpSp>
        <p:nvGrpSpPr>
          <p:cNvPr id="24" name="Group 3" descr="e7d195523061f1c08d347f6bf0421bdacd46f3c1815d51b81E1CE79090F8942429A56C6AE2B3163BABA1A3FCE285BEC4FF43A5085572A94AD2C0A17AE448F24FA68DD62479D8C0666FEB6710638384D2F47D54AD7F2B38C3B3201427C66163307D06E69945807F20D554579ED3BA1CDBE7C70C27D334684D3B2DF7D1C522E5C239811152D333AEF231E5E7F3656247FE"/>
          <p:cNvGrpSpPr/>
          <p:nvPr>
            <p:custDataLst>
              <p:tags r:id="rId3"/>
            </p:custDataLst>
          </p:nvPr>
        </p:nvGrpSpPr>
        <p:grpSpPr>
          <a:xfrm>
            <a:off x="6237134" y="3924918"/>
            <a:ext cx="1359415" cy="1359415"/>
            <a:chOff x="834525" y="3220410"/>
            <a:chExt cx="1235317" cy="1235317"/>
          </a:xfrm>
        </p:grpSpPr>
        <p:sp>
          <p:nvSpPr>
            <p:cNvPr id="25" name="Partial Circle 9"/>
            <p:cNvSpPr/>
            <p:nvPr>
              <p:custDataLst>
                <p:tags r:id="rId4"/>
              </p:custDataLst>
            </p:nvPr>
          </p:nvSpPr>
          <p:spPr>
            <a:xfrm>
              <a:off x="834525" y="3220410"/>
              <a:ext cx="1235317" cy="1235317"/>
            </a:xfrm>
            <a:prstGeom prst="pie">
              <a:avLst/>
            </a:prstGeom>
            <a:solidFill>
              <a:sysClr val="window" lastClr="FFFFFF">
                <a:lumMod val="95000"/>
              </a:sys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26" name="Oval 10"/>
            <p:cNvSpPr/>
            <p:nvPr>
              <p:custDataLst>
                <p:tags r:id="rId5"/>
              </p:custDataLst>
            </p:nvPr>
          </p:nvSpPr>
          <p:spPr>
            <a:xfrm>
              <a:off x="988057" y="3373942"/>
              <a:ext cx="928254" cy="928254"/>
            </a:xfrm>
            <a:prstGeom prst="ellipse">
              <a:avLst/>
            </a:prstGeom>
            <a:solidFill>
              <a:schemeClr val="bg1">
                <a:lumMod val="75000"/>
              </a:scheme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Times New Roman" panose="02020603050405020304"/>
                <a:ea typeface="微软雅黑" panose="020B0503020204020204" pitchFamily="34" charset="-122"/>
                <a:sym typeface="Times New Roman" panose="02020603050405020304"/>
              </a:endParaRPr>
            </a:p>
          </p:txBody>
        </p:sp>
        <p:grpSp>
          <p:nvGrpSpPr>
            <p:cNvPr id="27" name="Group 18"/>
            <p:cNvGrpSpPr/>
            <p:nvPr/>
          </p:nvGrpSpPr>
          <p:grpSpPr>
            <a:xfrm>
              <a:off x="1312032" y="3651502"/>
              <a:ext cx="259540" cy="378334"/>
              <a:chOff x="5429367" y="4908078"/>
              <a:chExt cx="319088" cy="465138"/>
            </a:xfrm>
            <a:solidFill>
              <a:sysClr val="window" lastClr="FFFFFF"/>
            </a:solidFill>
          </p:grpSpPr>
          <p:sp>
            <p:nvSpPr>
              <p:cNvPr id="28" name="AutoShape 97"/>
              <p:cNvSpPr/>
              <p:nvPr>
                <p:custDataLst>
                  <p:tags r:id="rId6"/>
                </p:custDataLst>
              </p:nvPr>
            </p:nvSpPr>
            <p:spPr bwMode="auto">
              <a:xfrm>
                <a:off x="5429367" y="490807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29" name="AutoShape 98"/>
              <p:cNvSpPr/>
              <p:nvPr>
                <p:custDataLst>
                  <p:tags r:id="rId7"/>
                </p:custDataLst>
              </p:nvPr>
            </p:nvSpPr>
            <p:spPr bwMode="auto">
              <a:xfrm>
                <a:off x="5559542" y="495173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30" name="AutoShape 99"/>
              <p:cNvSpPr/>
              <p:nvPr>
                <p:custDataLst>
                  <p:tags r:id="rId8"/>
                </p:custDataLst>
              </p:nvPr>
            </p:nvSpPr>
            <p:spPr bwMode="auto">
              <a:xfrm>
                <a:off x="5574623" y="531527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grpSp>
      </p:grpSp>
      <p:grpSp>
        <p:nvGrpSpPr>
          <p:cNvPr id="31" name="Group 1" descr="e7d195523061f1c08d347f6bf0421bdacd46f3c1815d51b81E1CE79090F8942429A56C6AE2B3163BABA1A3FCE285BEC4FF43A5085572A94AD2C0A17AE448F24FA68DD62479D8C0666FEB6710638384D2F47D54AD7F2B38C3B3201427C66163307D06E69945807F20D554579ED3BA1CDBE7C70C27D334684D3B2DF7D1C522E5C239811152D333AEF231E5E7F3656247FE"/>
          <p:cNvGrpSpPr/>
          <p:nvPr>
            <p:custDataLst>
              <p:tags r:id="rId9"/>
            </p:custDataLst>
          </p:nvPr>
        </p:nvGrpSpPr>
        <p:grpSpPr>
          <a:xfrm>
            <a:off x="4354359" y="1286543"/>
            <a:ext cx="1359415" cy="1359415"/>
            <a:chOff x="834525" y="1766334"/>
            <a:chExt cx="1235317" cy="1235317"/>
          </a:xfrm>
        </p:grpSpPr>
        <p:sp>
          <p:nvSpPr>
            <p:cNvPr id="32" name="Partial Circle 4"/>
            <p:cNvSpPr/>
            <p:nvPr>
              <p:custDataLst>
                <p:tags r:id="rId10"/>
              </p:custDataLst>
            </p:nvPr>
          </p:nvSpPr>
          <p:spPr>
            <a:xfrm>
              <a:off x="834525" y="1766334"/>
              <a:ext cx="1235317" cy="1235317"/>
            </a:xfrm>
            <a:prstGeom prst="pie">
              <a:avLst/>
            </a:prstGeom>
            <a:solidFill>
              <a:sysClr val="window" lastClr="FFFFFF">
                <a:lumMod val="95000"/>
              </a:sys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33" name="Oval 2"/>
            <p:cNvSpPr/>
            <p:nvPr>
              <p:custDataLst>
                <p:tags r:id="rId11"/>
              </p:custDataLst>
            </p:nvPr>
          </p:nvSpPr>
          <p:spPr>
            <a:xfrm>
              <a:off x="988057" y="1919866"/>
              <a:ext cx="928254" cy="928254"/>
            </a:xfrm>
            <a:prstGeom prst="ellipse">
              <a:avLst/>
            </a:prstGeom>
            <a:solidFill>
              <a:schemeClr val="bg1">
                <a:lumMod val="85000"/>
              </a:scheme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Times New Roman" panose="02020603050405020304"/>
                <a:ea typeface="微软雅黑" panose="020B0503020204020204" pitchFamily="34" charset="-122"/>
                <a:sym typeface="Times New Roman" panose="02020603050405020304"/>
              </a:endParaRPr>
            </a:p>
          </p:txBody>
        </p:sp>
        <p:grpSp>
          <p:nvGrpSpPr>
            <p:cNvPr id="34" name="Group 22"/>
            <p:cNvGrpSpPr/>
            <p:nvPr/>
          </p:nvGrpSpPr>
          <p:grpSpPr>
            <a:xfrm>
              <a:off x="1257790" y="2211884"/>
              <a:ext cx="378333" cy="354445"/>
              <a:chOff x="5368132" y="3540125"/>
              <a:chExt cx="465138" cy="435769"/>
            </a:xfrm>
            <a:solidFill>
              <a:sysClr val="window" lastClr="FFFFFF"/>
            </a:solidFill>
          </p:grpSpPr>
          <p:sp>
            <p:nvSpPr>
              <p:cNvPr id="35" name="AutoShape 110"/>
              <p:cNvSpPr/>
              <p:nvPr>
                <p:custDataLst>
                  <p:tags r:id="rId12"/>
                </p:custDataLst>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36" name="AutoShape 111"/>
              <p:cNvSpPr/>
              <p:nvPr>
                <p:custDataLst>
                  <p:tags r:id="rId13"/>
                </p:custDataLst>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grpSp>
      </p:grpSp>
      <p:pic>
        <p:nvPicPr>
          <p:cNvPr id="4" name="电动卷料">
            <a:hlinkClick r:id="" action="ppaction://media"/>
          </p:cNvPr>
          <p:cNvPicPr/>
          <p:nvPr>
            <a:videoFile r:link="rId14"/>
            <p:extLst>
              <p:ext uri="{DAA4B4D4-6D71-4841-9C94-3DE7FCFB9230}">
                <p14:media xmlns:p14="http://schemas.microsoft.com/office/powerpoint/2010/main" r:embed="rId15"/>
              </p:ext>
            </p:extLst>
          </p:nvPr>
        </p:nvPicPr>
        <p:blipFill>
          <a:blip r:embed="rId16"/>
          <a:stretch>
            <a:fillRect/>
          </a:stretch>
        </p:blipFill>
        <p:spPr>
          <a:xfrm>
            <a:off x="855980" y="1214755"/>
            <a:ext cx="2639695" cy="3745230"/>
          </a:xfrm>
          <a:prstGeom prst="rect">
            <a:avLst/>
          </a:prstGeom>
        </p:spPr>
      </p:pic>
      <p:pic>
        <p:nvPicPr>
          <p:cNvPr id="3" name="设备接料">
            <a:hlinkClick r:id="" action="ppaction://media"/>
          </p:cNvPr>
          <p:cNvPicPr/>
          <p:nvPr>
            <a:videoFile r:link="rId17"/>
            <p:extLst>
              <p:ext uri="{DAA4B4D4-6D71-4841-9C94-3DE7FCFB9230}">
                <p14:media xmlns:p14="http://schemas.microsoft.com/office/powerpoint/2010/main" r:embed="rId18"/>
              </p:ext>
            </p:extLst>
          </p:nvPr>
        </p:nvPicPr>
        <p:blipFill>
          <a:blip r:embed="rId19"/>
          <a:stretch>
            <a:fillRect/>
          </a:stretch>
        </p:blipFill>
        <p:spPr>
          <a:xfrm>
            <a:off x="3810000" y="2806700"/>
            <a:ext cx="2373630" cy="3870325"/>
          </a:xfrm>
          <a:prstGeom prst="rect">
            <a:avLst/>
          </a:prstGeom>
        </p:spPr>
      </p:pic>
      <p:sp>
        <p:nvSpPr>
          <p:cNvPr id="2" name="灯片编号占位符 1"/>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0-#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649"/>
                            </p:stCondLst>
                            <p:childTnLst>
                              <p:par>
                                <p:cTn id="22" presetID="2" presetClass="entr" presetSubtype="8" decel="10000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750" fill="hold"/>
                                        <p:tgtEl>
                                          <p:spTgt spid="31"/>
                                        </p:tgtEl>
                                        <p:attrNameLst>
                                          <p:attrName>ppt_x</p:attrName>
                                        </p:attrNameLst>
                                      </p:cBhvr>
                                      <p:tavLst>
                                        <p:tav tm="0">
                                          <p:val>
                                            <p:strVal val="0-#ppt_w/2"/>
                                          </p:val>
                                        </p:tav>
                                        <p:tav tm="100000">
                                          <p:val>
                                            <p:strVal val="#ppt_x"/>
                                          </p:val>
                                        </p:tav>
                                      </p:tavLst>
                                    </p:anim>
                                    <p:anim calcmode="lin" valueType="num">
                                      <p:cBhvr additive="base">
                                        <p:cTn id="25" dur="750" fill="hold"/>
                                        <p:tgtEl>
                                          <p:spTgt spid="31"/>
                                        </p:tgtEl>
                                        <p:attrNameLst>
                                          <p:attrName>ppt_y</p:attrName>
                                        </p:attrNameLst>
                                      </p:cBhvr>
                                      <p:tavLst>
                                        <p:tav tm="0">
                                          <p:val>
                                            <p:strVal val="#ppt_y"/>
                                          </p:val>
                                        </p:tav>
                                        <p:tav tm="100000">
                                          <p:val>
                                            <p:strVal val="#ppt_y"/>
                                          </p:val>
                                        </p:tav>
                                      </p:tavLst>
                                    </p:anim>
                                  </p:childTnLst>
                                </p:cTn>
                              </p:par>
                            </p:childTnLst>
                          </p:cTn>
                        </p:par>
                        <p:par>
                          <p:cTn id="26" fill="hold">
                            <p:stCondLst>
                              <p:cond delay="1649"/>
                            </p:stCondLst>
                            <p:childTnLst>
                              <p:par>
                                <p:cTn id="27" presetID="2" presetClass="entr" presetSubtype="8" decel="100000" fill="hold"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750" fill="hold"/>
                                        <p:tgtEl>
                                          <p:spTgt spid="24"/>
                                        </p:tgtEl>
                                        <p:attrNameLst>
                                          <p:attrName>ppt_x</p:attrName>
                                        </p:attrNameLst>
                                      </p:cBhvr>
                                      <p:tavLst>
                                        <p:tav tm="0">
                                          <p:val>
                                            <p:strVal val="0-#ppt_w/2"/>
                                          </p:val>
                                        </p:tav>
                                        <p:tav tm="100000">
                                          <p:val>
                                            <p:strVal val="#ppt_x"/>
                                          </p:val>
                                        </p:tav>
                                      </p:tavLst>
                                    </p:anim>
                                    <p:anim calcmode="lin" valueType="num">
                                      <p:cBhvr additive="base">
                                        <p:cTn id="30"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31" fill="hold" display="1">
                  <p:stCondLst>
                    <p:cond delay="indefinite"/>
                  </p:stCondLst>
                </p:cTn>
                <p:tgtEl>
                  <p:spTgt spid="4"/>
                </p:tgtEl>
              </p:cMediaNode>
            </p:video>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additive="base">
                                        <p:cTn id="36" dur="1" fill="hold"/>
                                        <p:tgtEl>
                                          <p:spTgt spid="4"/>
                                        </p:tgtEl>
                                      </p:cBhvr>
                                    </p:cmd>
                                  </p:childTnLst>
                                </p:cTn>
                              </p:par>
                            </p:childTnLst>
                          </p:cTn>
                        </p:par>
                      </p:childTnLst>
                    </p:cTn>
                  </p:par>
                </p:childTnLst>
              </p:cTn>
              <p:nextCondLst>
                <p:cond evt="onClick" delay="0">
                  <p:tgtEl>
                    <p:spTgt spid="4"/>
                  </p:tgtEl>
                </p:cond>
              </p:nextCondLst>
            </p:seq>
            <p:video>
              <p:cMediaNode>
                <p:cTn id="37" fill="hold" display="1">
                  <p:stCondLst>
                    <p:cond delay="indefinite"/>
                  </p:stCondLst>
                </p:cTn>
                <p:tgtEl>
                  <p:spTgt spid="3"/>
                </p:tgtEl>
              </p:cMediaNode>
            </p:video>
            <p:seq concurrent="1" nextAc="seek">
              <p:cTn id="38" restart="whenNotActive" fill="hold" evtFilter="cancelBubble" nodeType="interactiveSeq">
                <p:stCondLst>
                  <p:cond evt="onClick" delay="0">
                    <p:tgtEl>
                      <p:spTgt spid="3"/>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additive="base">
                                        <p:cTn id="42" dur="1" fill="hold"/>
                                        <p:tgtEl>
                                          <p:spTgt spid="3"/>
                                        </p:tgtEl>
                                      </p:cBhvr>
                                    </p:cmd>
                                  </p:childTnLst>
                                </p:cTn>
                              </p:par>
                            </p:childTnLst>
                          </p:cTn>
                        </p:par>
                      </p:childTnLst>
                    </p:cTn>
                  </p:par>
                </p:childTnLst>
              </p:cTn>
              <p:nextCondLst>
                <p:cond evt="onClick" delay="0">
                  <p:tgtEl>
                    <p:spTgt spid="3"/>
                  </p:tgtEl>
                </p:cond>
              </p:nextCondLst>
            </p:seq>
          </p:childTnLst>
        </p:cTn>
      </p:par>
    </p:tnLst>
    <p:bldLst>
      <p:bldP spid="8" grpId="0"/>
      <p:bldP spid="1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411783" y="942554"/>
            <a:ext cx="2688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20619" y="423896"/>
            <a:ext cx="0" cy="732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7"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nvSpPr>
        <p:spPr>
          <a:xfrm>
            <a:off x="1003300" y="424180"/>
            <a:ext cx="3127375" cy="452755"/>
          </a:xfrm>
          <a:prstGeom prst="rect">
            <a:avLst/>
          </a:prstGeom>
          <a:noFill/>
        </p:spPr>
        <p:txBody>
          <a:bodyPr wrap="square" rtlCol="0">
            <a:noAutofit/>
          </a:bodyPr>
          <a:lstStyle/>
          <a:p>
            <a:r>
              <a:rPr lang="zh-CN" altLang="en-US" sz="2800" b="1">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设备亮点</a:t>
            </a:r>
            <a:endParaRPr lang="zh-CN" altLang="en-US" sz="2800" b="1" dirty="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1" name="矩形 10"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684512" y="883714"/>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sp>
        <p:nvSpPr>
          <p:cNvPr id="12" name="Rectangle 6"/>
          <p:cNvSpPr/>
          <p:nvPr>
            <p:custDataLst>
              <p:tags r:id="rId1"/>
            </p:custDataLst>
          </p:nvPr>
        </p:nvSpPr>
        <p:spPr>
          <a:xfrm>
            <a:off x="6236970" y="1667510"/>
            <a:ext cx="4943475" cy="593090"/>
          </a:xfrm>
          <a:prstGeom prst="rect">
            <a:avLst/>
          </a:prstGeom>
        </p:spPr>
        <p:txBody>
          <a:bodyPr wrap="square">
            <a:noAutofit/>
          </a:bodyPr>
          <a:lstStyle/>
          <a:p>
            <a:pPr indent="0" algn="l">
              <a:lnSpc>
                <a:spcPct val="125000"/>
              </a:lnSpc>
              <a:defRPr/>
            </a:pPr>
            <a:r>
              <a:rPr lang="en-US"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5.</a:t>
            </a:r>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丝印对比 (全自动视觉比对,1秒出结果)</a:t>
            </a:r>
            <a:endParaRPr lang="zh-CN" altLang="en-US" sz="1600" b="1" dirty="0">
              <a:solidFill>
                <a:schemeClr val="tx1"/>
              </a:solidFill>
              <a:latin typeface="Noto Serif SC" panose="02020200000000000000" charset="-122"/>
              <a:ea typeface="Noto Serif SC" panose="02020200000000000000" charset="-122"/>
              <a:cs typeface="Noto Serif SC" panose="02020200000000000000" charset="-122"/>
            </a:endParaRPr>
          </a:p>
          <a:p>
            <a:pPr indent="0" algn="l">
              <a:lnSpc>
                <a:spcPct val="125000"/>
              </a:lnSpc>
              <a:defRPr/>
            </a:pPr>
            <a:endParaRPr lang="en-US" sz="1600" b="1">
              <a:solidFill>
                <a:srgbClr val="DAA520"/>
              </a:solidFill>
              <a:latin typeface="Noto Serif SC" panose="02020200000000000000" charset="-122"/>
              <a:ea typeface="Noto Serif SC" panose="02020200000000000000" charset="-122"/>
              <a:cs typeface="Noto Serif SC" panose="02020200000000000000" charset="-122"/>
            </a:endParaRPr>
          </a:p>
          <a:p>
            <a:pPr indent="0" algn="l">
              <a:lnSpc>
                <a:spcPct val="125000"/>
              </a:lnSpc>
              <a:defRPr/>
            </a:pPr>
            <a:endParaRPr lang="en-US"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endParaRPr>
          </a:p>
        </p:txBody>
      </p:sp>
      <p:sp>
        <p:nvSpPr>
          <p:cNvPr id="16" name="Rectangle 12"/>
          <p:cNvSpPr/>
          <p:nvPr>
            <p:custDataLst>
              <p:tags r:id="rId2"/>
            </p:custDataLst>
          </p:nvPr>
        </p:nvSpPr>
        <p:spPr>
          <a:xfrm>
            <a:off x="7832090" y="4094480"/>
            <a:ext cx="3728085" cy="865505"/>
          </a:xfrm>
          <a:prstGeom prst="rect">
            <a:avLst/>
          </a:prstGeom>
        </p:spPr>
        <p:txBody>
          <a:bodyPr wrap="square">
            <a:noAutofit/>
          </a:bodyPr>
          <a:lstStyle/>
          <a:p>
            <a:pPr indent="0" algn="l">
              <a:lnSpc>
                <a:spcPct val="125000"/>
              </a:lnSpc>
              <a:defRPr/>
            </a:pPr>
            <a:r>
              <a:rPr 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6.</a:t>
            </a:r>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接料全流程可视化 步步提示 (新人学习/上手容易)</a:t>
            </a:r>
            <a:endParaRPr lang="zh-CN" altLang="en-US" sz="1600" b="1" dirty="0">
              <a:solidFill>
                <a:schemeClr val="tx1"/>
              </a:solidFill>
              <a:latin typeface="Noto Serif SC" panose="02020200000000000000" charset="-122"/>
              <a:ea typeface="Noto Serif SC" panose="02020200000000000000" charset="-122"/>
              <a:cs typeface="Noto Serif SC" panose="02020200000000000000" charset="-122"/>
            </a:endParaRPr>
          </a:p>
          <a:p>
            <a:pPr indent="0" algn="l">
              <a:lnSpc>
                <a:spcPct val="125000"/>
              </a:lnSpc>
              <a:defRPr/>
            </a:pPr>
            <a:endParaRPr lang="en-US" altLang="zh-CN" sz="1600" b="1" dirty="0">
              <a:solidFill>
                <a:srgbClr val="DAA520"/>
              </a:solidFill>
              <a:latin typeface="Noto Serif SC" panose="02020200000000000000" charset="-122"/>
              <a:ea typeface="Noto Serif SC" panose="02020200000000000000" charset="-122"/>
              <a:cs typeface="Noto Serif SC" panose="02020200000000000000" charset="-122"/>
            </a:endParaRPr>
          </a:p>
          <a:p>
            <a:pPr indent="0" algn="l">
              <a:lnSpc>
                <a:spcPct val="125000"/>
              </a:lnSpc>
              <a:defRPr/>
            </a:pPr>
            <a:endParaRPr 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endParaRPr>
          </a:p>
        </p:txBody>
      </p:sp>
      <p:sp>
        <p:nvSpPr>
          <p:cNvPr id="25" name="Partial Circle 9"/>
          <p:cNvSpPr/>
          <p:nvPr>
            <p:custDataLst>
              <p:tags r:id="rId3"/>
            </p:custDataLst>
          </p:nvPr>
        </p:nvSpPr>
        <p:spPr>
          <a:xfrm>
            <a:off x="6236970" y="3924935"/>
            <a:ext cx="1359535" cy="1359535"/>
          </a:xfrm>
          <a:prstGeom prst="pie">
            <a:avLst/>
          </a:prstGeom>
          <a:solidFill>
            <a:sysClr val="window" lastClr="FFFFFF">
              <a:lumMod val="95000"/>
            </a:sys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26" name="Oval 10"/>
          <p:cNvSpPr/>
          <p:nvPr>
            <p:custDataLst>
              <p:tags r:id="rId4"/>
            </p:custDataLst>
          </p:nvPr>
        </p:nvSpPr>
        <p:spPr>
          <a:xfrm>
            <a:off x="6405880" y="4093845"/>
            <a:ext cx="1021715" cy="1021715"/>
          </a:xfrm>
          <a:prstGeom prst="ellipse">
            <a:avLst/>
          </a:prstGeom>
          <a:solidFill>
            <a:schemeClr val="bg1">
              <a:lumMod val="75000"/>
            </a:scheme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Times New Roman" panose="02020603050405020304"/>
              <a:ea typeface="微软雅黑" panose="020B0503020204020204" pitchFamily="34" charset="-122"/>
              <a:sym typeface="Times New Roman" panose="02020603050405020304"/>
            </a:endParaRPr>
          </a:p>
        </p:txBody>
      </p:sp>
      <p:grpSp>
        <p:nvGrpSpPr>
          <p:cNvPr id="27" name="Group 18"/>
          <p:cNvGrpSpPr/>
          <p:nvPr/>
        </p:nvGrpSpPr>
        <p:grpSpPr>
          <a:xfrm rot="0">
            <a:off x="6762750" y="4399280"/>
            <a:ext cx="285750" cy="416560"/>
            <a:chOff x="5429367" y="4908078"/>
            <a:chExt cx="319088" cy="465138"/>
          </a:xfrm>
          <a:solidFill>
            <a:sysClr val="window" lastClr="FFFFFF"/>
          </a:solidFill>
        </p:grpSpPr>
        <p:sp>
          <p:nvSpPr>
            <p:cNvPr id="28" name="AutoShape 97"/>
            <p:cNvSpPr/>
            <p:nvPr>
              <p:custDataLst>
                <p:tags r:id="rId5"/>
              </p:custDataLst>
            </p:nvPr>
          </p:nvSpPr>
          <p:spPr bwMode="auto">
            <a:xfrm>
              <a:off x="5429367" y="490807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29" name="AutoShape 98"/>
            <p:cNvSpPr/>
            <p:nvPr>
              <p:custDataLst>
                <p:tags r:id="rId6"/>
              </p:custDataLst>
            </p:nvPr>
          </p:nvSpPr>
          <p:spPr bwMode="auto">
            <a:xfrm>
              <a:off x="5559542" y="495173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30" name="AutoShape 99"/>
            <p:cNvSpPr/>
            <p:nvPr>
              <p:custDataLst>
                <p:tags r:id="rId7"/>
              </p:custDataLst>
            </p:nvPr>
          </p:nvSpPr>
          <p:spPr bwMode="auto">
            <a:xfrm>
              <a:off x="5574623" y="531527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grpSp>
      <p:grpSp>
        <p:nvGrpSpPr>
          <p:cNvPr id="31" name="Group 1" descr="e7d195523061f1c08d347f6bf0421bdacd46f3c1815d51b81E1CE79090F8942429A56C6AE2B3163BABA1A3FCE285BEC4FF43A5085572A94AD2C0A17AE448F24FA68DD62479D8C0666FEB6710638384D2F47D54AD7F2B38C3B3201427C66163307D06E69945807F20D554579ED3BA1CDBE7C70C27D334684D3B2DF7D1C522E5C239811152D333AEF231E5E7F3656247FE"/>
          <p:cNvGrpSpPr/>
          <p:nvPr>
            <p:custDataLst>
              <p:tags r:id="rId8"/>
            </p:custDataLst>
          </p:nvPr>
        </p:nvGrpSpPr>
        <p:grpSpPr>
          <a:xfrm>
            <a:off x="4354359" y="1286543"/>
            <a:ext cx="1359415" cy="1359415"/>
            <a:chOff x="834525" y="1766334"/>
            <a:chExt cx="1235317" cy="1235317"/>
          </a:xfrm>
        </p:grpSpPr>
        <p:sp>
          <p:nvSpPr>
            <p:cNvPr id="32" name="Partial Circle 4"/>
            <p:cNvSpPr/>
            <p:nvPr>
              <p:custDataLst>
                <p:tags r:id="rId9"/>
              </p:custDataLst>
            </p:nvPr>
          </p:nvSpPr>
          <p:spPr>
            <a:xfrm>
              <a:off x="834525" y="1766334"/>
              <a:ext cx="1235317" cy="1235317"/>
            </a:xfrm>
            <a:prstGeom prst="pie">
              <a:avLst/>
            </a:prstGeom>
            <a:solidFill>
              <a:sysClr val="window" lastClr="FFFFFF">
                <a:lumMod val="95000"/>
              </a:sys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33" name="Oval 2"/>
            <p:cNvSpPr/>
            <p:nvPr>
              <p:custDataLst>
                <p:tags r:id="rId10"/>
              </p:custDataLst>
            </p:nvPr>
          </p:nvSpPr>
          <p:spPr>
            <a:xfrm>
              <a:off x="988057" y="1919866"/>
              <a:ext cx="928254" cy="928254"/>
            </a:xfrm>
            <a:prstGeom prst="ellipse">
              <a:avLst/>
            </a:prstGeom>
            <a:solidFill>
              <a:schemeClr val="bg1">
                <a:lumMod val="85000"/>
              </a:scheme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Times New Roman" panose="02020603050405020304"/>
                <a:ea typeface="微软雅黑" panose="020B0503020204020204" pitchFamily="34" charset="-122"/>
                <a:sym typeface="Times New Roman" panose="02020603050405020304"/>
              </a:endParaRPr>
            </a:p>
          </p:txBody>
        </p:sp>
        <p:grpSp>
          <p:nvGrpSpPr>
            <p:cNvPr id="34" name="Group 22"/>
            <p:cNvGrpSpPr/>
            <p:nvPr/>
          </p:nvGrpSpPr>
          <p:grpSpPr>
            <a:xfrm>
              <a:off x="1257790" y="2211884"/>
              <a:ext cx="378333" cy="354445"/>
              <a:chOff x="5368132" y="3540125"/>
              <a:chExt cx="465138" cy="435769"/>
            </a:xfrm>
            <a:solidFill>
              <a:sysClr val="window" lastClr="FFFFFF"/>
            </a:solidFill>
          </p:grpSpPr>
          <p:sp>
            <p:nvSpPr>
              <p:cNvPr id="35" name="AutoShape 110"/>
              <p:cNvSpPr/>
              <p:nvPr>
                <p:custDataLst>
                  <p:tags r:id="rId11"/>
                </p:custDataLst>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36" name="AutoShape 111"/>
              <p:cNvSpPr/>
              <p:nvPr>
                <p:custDataLst>
                  <p:tags r:id="rId12"/>
                </p:custDataLst>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grpSp>
      </p:grpSp>
      <p:pic>
        <p:nvPicPr>
          <p:cNvPr id="2" name="图片 13" descr="E:\文档\WeChat Files\wxid_dvaak5mfsugi22\FileStorage\Temp\1888d94303ced49782314cf315052a9.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a:xfrm>
            <a:off x="457835" y="1156335"/>
            <a:ext cx="3896360" cy="2076450"/>
          </a:xfrm>
          <a:prstGeom prst="rect">
            <a:avLst/>
          </a:prstGeom>
          <a:noFill/>
          <a:ln>
            <a:noFill/>
          </a:ln>
        </p:spPr>
      </p:pic>
      <p:pic>
        <p:nvPicPr>
          <p:cNvPr id="6" name="图片 5" descr="接料界面流程"/>
          <p:cNvPicPr>
            <a:picLocks noChangeAspect="1"/>
          </p:cNvPicPr>
          <p:nvPr/>
        </p:nvPicPr>
        <p:blipFill>
          <a:blip r:embed="rId14"/>
          <a:stretch>
            <a:fillRect/>
          </a:stretch>
        </p:blipFill>
        <p:spPr>
          <a:xfrm>
            <a:off x="2425700" y="3387725"/>
            <a:ext cx="3647440" cy="3238500"/>
          </a:xfrm>
          <a:prstGeom prst="rect">
            <a:avLst/>
          </a:prstGeom>
        </p:spPr>
      </p:pic>
      <p:sp>
        <p:nvSpPr>
          <p:cNvPr id="3" name="灯片编号占位符 2"/>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0-#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649"/>
                            </p:stCondLst>
                            <p:childTnLst>
                              <p:par>
                                <p:cTn id="22" presetID="2" presetClass="entr" presetSubtype="8" decel="10000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750" fill="hold"/>
                                        <p:tgtEl>
                                          <p:spTgt spid="31"/>
                                        </p:tgtEl>
                                        <p:attrNameLst>
                                          <p:attrName>ppt_x</p:attrName>
                                        </p:attrNameLst>
                                      </p:cBhvr>
                                      <p:tavLst>
                                        <p:tav tm="0">
                                          <p:val>
                                            <p:strVal val="0-#ppt_w/2"/>
                                          </p:val>
                                        </p:tav>
                                        <p:tav tm="100000">
                                          <p:val>
                                            <p:strVal val="#ppt_x"/>
                                          </p:val>
                                        </p:tav>
                                      </p:tavLst>
                                    </p:anim>
                                    <p:anim calcmode="lin" valueType="num">
                                      <p:cBhvr additive="base">
                                        <p:cTn id="25" dur="7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411783" y="942554"/>
            <a:ext cx="2688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20619" y="423896"/>
            <a:ext cx="0" cy="732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7"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nvSpPr>
        <p:spPr>
          <a:xfrm>
            <a:off x="1003300" y="424180"/>
            <a:ext cx="3127375" cy="452755"/>
          </a:xfrm>
          <a:prstGeom prst="rect">
            <a:avLst/>
          </a:prstGeom>
          <a:noFill/>
        </p:spPr>
        <p:txBody>
          <a:bodyPr wrap="square" rtlCol="0">
            <a:noAutofit/>
          </a:bodyPr>
          <a:lstStyle/>
          <a:p>
            <a:r>
              <a:rPr lang="zh-CN" altLang="en-US" sz="2800" b="1">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设备亮点</a:t>
            </a:r>
            <a:endParaRPr lang="zh-CN" altLang="en-US" sz="2800" b="1" dirty="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1" name="矩形 10"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684512" y="883714"/>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sp>
        <p:nvSpPr>
          <p:cNvPr id="12" name="Rectangle 6"/>
          <p:cNvSpPr/>
          <p:nvPr>
            <p:custDataLst>
              <p:tags r:id="rId1"/>
            </p:custDataLst>
          </p:nvPr>
        </p:nvSpPr>
        <p:spPr>
          <a:xfrm>
            <a:off x="2135505" y="1549400"/>
            <a:ext cx="3331845" cy="1190625"/>
          </a:xfrm>
          <a:prstGeom prst="rect">
            <a:avLst/>
          </a:prstGeom>
        </p:spPr>
        <p:txBody>
          <a:bodyPr wrap="square">
            <a:noAutofit/>
          </a:bodyPr>
          <a:lstStyle/>
          <a:p>
            <a:pPr indent="0" algn="l">
              <a:lnSpc>
                <a:spcPct val="125000"/>
              </a:lnSpc>
              <a:defRPr/>
            </a:pPr>
            <a:r>
              <a:rPr lang="en-US"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7.</a:t>
            </a:r>
            <a:r>
              <a:rPr lang="zh-CN" altLang="en-US" sz="1600" b="1">
                <a:solidFill>
                  <a:schemeClr val="tx1"/>
                </a:solidFill>
                <a:latin typeface="Noto Serif SC" panose="02020200000000000000" charset="-122"/>
                <a:ea typeface="Noto Serif SC" panose="02020200000000000000" charset="-122"/>
                <a:cs typeface="Noto Serif SC" panose="02020200000000000000" charset="-122"/>
                <a:sym typeface="+mn-ea"/>
              </a:rPr>
              <a:t>工业化4.0模组设计 (维修/保养 高效&amp;极简)</a:t>
            </a:r>
            <a:endParaRPr lang="en-US" altLang="zh-CN" sz="1600" b="1">
              <a:solidFill>
                <a:schemeClr val="tx1"/>
              </a:solidFill>
              <a:latin typeface="Noto Serif SC" panose="02020200000000000000" charset="-122"/>
              <a:ea typeface="Noto Serif SC" panose="02020200000000000000" charset="-122"/>
              <a:cs typeface="Noto Serif SC" panose="02020200000000000000" charset="-122"/>
            </a:endParaRPr>
          </a:p>
          <a:p>
            <a:pPr indent="0" algn="l">
              <a:lnSpc>
                <a:spcPct val="125000"/>
              </a:lnSpc>
              <a:defRPr/>
            </a:pPr>
            <a:endParaRPr lang="en-US" sz="1600" b="1">
              <a:solidFill>
                <a:schemeClr val="tx1"/>
              </a:solidFill>
              <a:latin typeface="Noto Serif SC" panose="02020200000000000000" charset="-122"/>
              <a:ea typeface="Noto Serif SC" panose="02020200000000000000" charset="-122"/>
              <a:cs typeface="Noto Serif SC" panose="02020200000000000000" charset="-122"/>
            </a:endParaRPr>
          </a:p>
          <a:p>
            <a:pPr indent="0" algn="l">
              <a:lnSpc>
                <a:spcPct val="125000"/>
              </a:lnSpc>
              <a:defRPr/>
            </a:pPr>
            <a:endParaRPr lang="en-US"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endParaRPr>
          </a:p>
        </p:txBody>
      </p:sp>
      <p:sp>
        <p:nvSpPr>
          <p:cNvPr id="25" name="Partial Circle 9"/>
          <p:cNvSpPr/>
          <p:nvPr>
            <p:custDataLst>
              <p:tags r:id="rId2"/>
            </p:custDataLst>
          </p:nvPr>
        </p:nvSpPr>
        <p:spPr>
          <a:xfrm>
            <a:off x="1421765" y="3873500"/>
            <a:ext cx="1359535" cy="1359535"/>
          </a:xfrm>
          <a:prstGeom prst="pie">
            <a:avLst/>
          </a:prstGeom>
          <a:solidFill>
            <a:sysClr val="window" lastClr="FFFFFF">
              <a:lumMod val="95000"/>
            </a:sys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26" name="Oval 10"/>
          <p:cNvSpPr/>
          <p:nvPr>
            <p:custDataLst>
              <p:tags r:id="rId3"/>
            </p:custDataLst>
          </p:nvPr>
        </p:nvSpPr>
        <p:spPr>
          <a:xfrm>
            <a:off x="1602105" y="4039235"/>
            <a:ext cx="1021715" cy="1021715"/>
          </a:xfrm>
          <a:prstGeom prst="ellipse">
            <a:avLst/>
          </a:prstGeom>
          <a:solidFill>
            <a:schemeClr val="bg1">
              <a:lumMod val="75000"/>
            </a:scheme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Times New Roman" panose="02020603050405020304"/>
              <a:ea typeface="微软雅黑" panose="020B0503020204020204" pitchFamily="34" charset="-122"/>
              <a:sym typeface="Times New Roman" panose="02020603050405020304"/>
            </a:endParaRPr>
          </a:p>
        </p:txBody>
      </p:sp>
      <p:grpSp>
        <p:nvGrpSpPr>
          <p:cNvPr id="27" name="Group 18"/>
          <p:cNvGrpSpPr/>
          <p:nvPr/>
        </p:nvGrpSpPr>
        <p:grpSpPr>
          <a:xfrm rot="0">
            <a:off x="1958975" y="4344670"/>
            <a:ext cx="285750" cy="416560"/>
            <a:chOff x="5429367" y="4908078"/>
            <a:chExt cx="319088" cy="465138"/>
          </a:xfrm>
          <a:solidFill>
            <a:sysClr val="window" lastClr="FFFFFF"/>
          </a:solidFill>
        </p:grpSpPr>
        <p:sp>
          <p:nvSpPr>
            <p:cNvPr id="28" name="AutoShape 97"/>
            <p:cNvSpPr/>
            <p:nvPr>
              <p:custDataLst>
                <p:tags r:id="rId4"/>
              </p:custDataLst>
            </p:nvPr>
          </p:nvSpPr>
          <p:spPr bwMode="auto">
            <a:xfrm>
              <a:off x="5429367" y="490807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29" name="AutoShape 98"/>
            <p:cNvSpPr/>
            <p:nvPr>
              <p:custDataLst>
                <p:tags r:id="rId5"/>
              </p:custDataLst>
            </p:nvPr>
          </p:nvSpPr>
          <p:spPr bwMode="auto">
            <a:xfrm>
              <a:off x="5559542" y="495173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30" name="AutoShape 99"/>
            <p:cNvSpPr/>
            <p:nvPr>
              <p:custDataLst>
                <p:tags r:id="rId6"/>
              </p:custDataLst>
            </p:nvPr>
          </p:nvSpPr>
          <p:spPr bwMode="auto">
            <a:xfrm>
              <a:off x="5574623" y="531527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grpSp>
      <p:grpSp>
        <p:nvGrpSpPr>
          <p:cNvPr id="31" name="Group 1" descr="e7d195523061f1c08d347f6bf0421bdacd46f3c1815d51b81E1CE79090F8942429A56C6AE2B3163BABA1A3FCE285BEC4FF43A5085572A94AD2C0A17AE448F24FA68DD62479D8C0666FEB6710638384D2F47D54AD7F2B38C3B3201427C66163307D06E69945807F20D554579ED3BA1CDBE7C70C27D334684D3B2DF7D1C522E5C239811152D333AEF231E5E7F3656247FE"/>
          <p:cNvGrpSpPr/>
          <p:nvPr>
            <p:custDataLst>
              <p:tags r:id="rId7"/>
            </p:custDataLst>
          </p:nvPr>
        </p:nvGrpSpPr>
        <p:grpSpPr>
          <a:xfrm>
            <a:off x="776134" y="1380523"/>
            <a:ext cx="1359415" cy="1359415"/>
            <a:chOff x="834525" y="1766334"/>
            <a:chExt cx="1235317" cy="1235317"/>
          </a:xfrm>
        </p:grpSpPr>
        <p:sp>
          <p:nvSpPr>
            <p:cNvPr id="32" name="Partial Circle 4"/>
            <p:cNvSpPr/>
            <p:nvPr>
              <p:custDataLst>
                <p:tags r:id="rId8"/>
              </p:custDataLst>
            </p:nvPr>
          </p:nvSpPr>
          <p:spPr>
            <a:xfrm>
              <a:off x="834525" y="1766334"/>
              <a:ext cx="1235317" cy="1235317"/>
            </a:xfrm>
            <a:prstGeom prst="pie">
              <a:avLst/>
            </a:prstGeom>
            <a:solidFill>
              <a:sysClr val="window" lastClr="FFFFFF">
                <a:lumMod val="95000"/>
              </a:sys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33" name="Oval 2"/>
            <p:cNvSpPr/>
            <p:nvPr>
              <p:custDataLst>
                <p:tags r:id="rId9"/>
              </p:custDataLst>
            </p:nvPr>
          </p:nvSpPr>
          <p:spPr>
            <a:xfrm>
              <a:off x="988057" y="1919866"/>
              <a:ext cx="928254" cy="928254"/>
            </a:xfrm>
            <a:prstGeom prst="ellipse">
              <a:avLst/>
            </a:prstGeom>
            <a:solidFill>
              <a:schemeClr val="bg1">
                <a:lumMod val="85000"/>
              </a:scheme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Times New Roman" panose="02020603050405020304"/>
                <a:ea typeface="微软雅黑" panose="020B0503020204020204" pitchFamily="34" charset="-122"/>
                <a:sym typeface="Times New Roman" panose="02020603050405020304"/>
              </a:endParaRPr>
            </a:p>
          </p:txBody>
        </p:sp>
        <p:grpSp>
          <p:nvGrpSpPr>
            <p:cNvPr id="34" name="Group 22"/>
            <p:cNvGrpSpPr/>
            <p:nvPr/>
          </p:nvGrpSpPr>
          <p:grpSpPr>
            <a:xfrm>
              <a:off x="1257790" y="2211884"/>
              <a:ext cx="378333" cy="354445"/>
              <a:chOff x="5368132" y="3540125"/>
              <a:chExt cx="465138" cy="435769"/>
            </a:xfrm>
            <a:solidFill>
              <a:sysClr val="window" lastClr="FFFFFF"/>
            </a:solidFill>
          </p:grpSpPr>
          <p:sp>
            <p:nvSpPr>
              <p:cNvPr id="35" name="AutoShape 110"/>
              <p:cNvSpPr/>
              <p:nvPr>
                <p:custDataLst>
                  <p:tags r:id="rId10"/>
                </p:custDataLst>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36" name="AutoShape 111"/>
              <p:cNvSpPr/>
              <p:nvPr>
                <p:custDataLst>
                  <p:tags r:id="rId11"/>
                </p:custDataLst>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grpSp>
      </p:grpSp>
      <p:pic>
        <p:nvPicPr>
          <p:cNvPr id="9" name="图片 8"/>
          <p:cNvPicPr>
            <a:picLocks noChangeAspect="1"/>
          </p:cNvPicPr>
          <p:nvPr/>
        </p:nvPicPr>
        <p:blipFill>
          <a:blip r:embed="rId12"/>
          <a:stretch>
            <a:fillRect/>
          </a:stretch>
        </p:blipFill>
        <p:spPr>
          <a:xfrm>
            <a:off x="8821420" y="983615"/>
            <a:ext cx="2080895" cy="2239010"/>
          </a:xfrm>
          <a:prstGeom prst="rect">
            <a:avLst/>
          </a:prstGeom>
        </p:spPr>
      </p:pic>
      <p:pic>
        <p:nvPicPr>
          <p:cNvPr id="10" name="图片 9"/>
          <p:cNvPicPr>
            <a:picLocks noChangeAspect="1"/>
          </p:cNvPicPr>
          <p:nvPr/>
        </p:nvPicPr>
        <p:blipFill>
          <a:blip r:embed="rId13"/>
          <a:stretch>
            <a:fillRect/>
          </a:stretch>
        </p:blipFill>
        <p:spPr>
          <a:xfrm>
            <a:off x="5467350" y="861695"/>
            <a:ext cx="3289300" cy="2345690"/>
          </a:xfrm>
          <a:prstGeom prst="rect">
            <a:avLst/>
          </a:prstGeom>
        </p:spPr>
      </p:pic>
      <p:sp>
        <p:nvSpPr>
          <p:cNvPr id="14" name="文本框 13"/>
          <p:cNvSpPr txBox="1"/>
          <p:nvPr/>
        </p:nvSpPr>
        <p:spPr>
          <a:xfrm>
            <a:off x="2907665" y="4199890"/>
            <a:ext cx="4836795" cy="1033145"/>
          </a:xfrm>
          <a:prstGeom prst="rect">
            <a:avLst/>
          </a:prstGeom>
          <a:noFill/>
        </p:spPr>
        <p:txBody>
          <a:bodyPr wrap="square" rtlCol="0">
            <a:noAutofit/>
          </a:bodyPr>
          <a:p>
            <a:r>
              <a:rPr lang="zh-CN" altLang="en-US" sz="1600" b="1">
                <a:solidFill>
                  <a:schemeClr val="tx1"/>
                </a:solidFill>
                <a:latin typeface="Noto Serif SC" panose="02020200000000000000" charset="-122"/>
                <a:ea typeface="Noto Serif SC" panose="02020200000000000000" charset="-122"/>
                <a:cs typeface="Noto Serif SC" panose="02020200000000000000" charset="-122"/>
              </a:rPr>
              <a:t>8.</a:t>
            </a:r>
            <a:r>
              <a:rPr lang="zh-CN" altLang="en-US" sz="1600" b="1">
                <a:solidFill>
                  <a:schemeClr val="tx1"/>
                </a:solidFill>
                <a:latin typeface="Noto Serif SC" panose="02020200000000000000" charset="-122"/>
                <a:ea typeface="Noto Serif SC" panose="02020200000000000000" charset="-122"/>
                <a:cs typeface="Noto Serif SC" panose="02020200000000000000" charset="-122"/>
                <a:sym typeface="+mn-ea"/>
              </a:rPr>
              <a:t>用户管理 (与MES系统100%同步流程追溯管理)</a:t>
            </a:r>
            <a:endParaRPr lang="zh-CN" altLang="en-US" sz="1600" b="1">
              <a:solidFill>
                <a:schemeClr val="tx1"/>
              </a:solidFill>
              <a:latin typeface="Noto Serif SC" panose="02020200000000000000" charset="-122"/>
              <a:ea typeface="Noto Serif SC" panose="02020200000000000000" charset="-122"/>
              <a:cs typeface="Noto Serif SC" panose="02020200000000000000" charset="-122"/>
            </a:endParaRPr>
          </a:p>
          <a:p>
            <a:endParaRPr lang="zh-CN" altLang="en-US" sz="1600" b="1">
              <a:solidFill>
                <a:schemeClr val="tx1"/>
              </a:solidFill>
              <a:latin typeface="Noto Serif SC" panose="02020200000000000000" charset="-122"/>
              <a:ea typeface="Noto Serif SC" panose="02020200000000000000" charset="-122"/>
              <a:cs typeface="Noto Serif SC" panose="02020200000000000000" charset="-122"/>
            </a:endParaRPr>
          </a:p>
        </p:txBody>
      </p:sp>
      <p:pic>
        <p:nvPicPr>
          <p:cNvPr id="246497768" name="图片 1"/>
          <p:cNvPicPr>
            <a:picLocks noChangeAspect="1"/>
          </p:cNvPicPr>
          <p:nvPr/>
        </p:nvPicPr>
        <p:blipFill>
          <a:blip r:embed="rId14"/>
          <a:stretch>
            <a:fillRect/>
          </a:stretch>
        </p:blipFill>
        <p:spPr>
          <a:xfrm>
            <a:off x="7941945" y="3517265"/>
            <a:ext cx="3597910" cy="3129280"/>
          </a:xfrm>
          <a:prstGeom prst="rect">
            <a:avLst/>
          </a:prstGeom>
        </p:spPr>
      </p:pic>
      <p:sp>
        <p:nvSpPr>
          <p:cNvPr id="15" name="灯片编号占位符 14"/>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0-#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649"/>
                            </p:stCondLst>
                            <p:childTnLst>
                              <p:par>
                                <p:cTn id="22" presetID="2" presetClass="entr" presetSubtype="8" decel="10000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750" fill="hold"/>
                                        <p:tgtEl>
                                          <p:spTgt spid="31"/>
                                        </p:tgtEl>
                                        <p:attrNameLst>
                                          <p:attrName>ppt_x</p:attrName>
                                        </p:attrNameLst>
                                      </p:cBhvr>
                                      <p:tavLst>
                                        <p:tav tm="0">
                                          <p:val>
                                            <p:strVal val="0-#ppt_w/2"/>
                                          </p:val>
                                        </p:tav>
                                        <p:tav tm="100000">
                                          <p:val>
                                            <p:strVal val="#ppt_x"/>
                                          </p:val>
                                        </p:tav>
                                      </p:tavLst>
                                    </p:anim>
                                    <p:anim calcmode="lin" valueType="num">
                                      <p:cBhvr additive="base">
                                        <p:cTn id="25" dur="7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411783" y="942554"/>
            <a:ext cx="2688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20619" y="423896"/>
            <a:ext cx="0" cy="732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7"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nvSpPr>
        <p:spPr>
          <a:xfrm>
            <a:off x="1003300" y="424180"/>
            <a:ext cx="3127375" cy="452755"/>
          </a:xfrm>
          <a:prstGeom prst="rect">
            <a:avLst/>
          </a:prstGeom>
          <a:noFill/>
        </p:spPr>
        <p:txBody>
          <a:bodyPr wrap="square" rtlCol="0">
            <a:noAutofit/>
          </a:bodyPr>
          <a:lstStyle/>
          <a:p>
            <a:r>
              <a:rPr lang="zh-CN" altLang="en-US" sz="2800" b="1">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设备亮点</a:t>
            </a:r>
            <a:endParaRPr lang="zh-CN" altLang="en-US" sz="2800" b="1" dirty="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1" name="矩形 10"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684512" y="883714"/>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sp>
        <p:nvSpPr>
          <p:cNvPr id="12" name="Rectangle 6"/>
          <p:cNvSpPr/>
          <p:nvPr>
            <p:custDataLst>
              <p:tags r:id="rId1"/>
            </p:custDataLst>
          </p:nvPr>
        </p:nvSpPr>
        <p:spPr>
          <a:xfrm>
            <a:off x="2422525" y="1644650"/>
            <a:ext cx="3898265" cy="817245"/>
          </a:xfrm>
          <a:prstGeom prst="rect">
            <a:avLst/>
          </a:prstGeom>
        </p:spPr>
        <p:txBody>
          <a:bodyPr wrap="square">
            <a:noAutofit/>
          </a:bodyPr>
          <a:lstStyle/>
          <a:p>
            <a:pPr indent="0" algn="l">
              <a:lnSpc>
                <a:spcPct val="125000"/>
              </a:lnSpc>
              <a:defRPr/>
            </a:pPr>
            <a:r>
              <a:rPr lang="en-US"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9.</a:t>
            </a:r>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智能化上/下双面贴膜 (直通率99.9%,行业TOP3)</a:t>
            </a:r>
            <a:endParaRPr lang="zh-CN" altLang="en-US" sz="1600" b="1" dirty="0">
              <a:solidFill>
                <a:srgbClr val="DAA520"/>
              </a:solidFill>
              <a:latin typeface="Noto Serif SC" panose="02020200000000000000" charset="-122"/>
              <a:ea typeface="Noto Serif SC" panose="02020200000000000000" charset="-122"/>
              <a:cs typeface="Noto Serif SC" panose="02020200000000000000" charset="-122"/>
            </a:endParaRPr>
          </a:p>
          <a:p>
            <a:pPr indent="0" algn="l">
              <a:lnSpc>
                <a:spcPct val="125000"/>
              </a:lnSpc>
              <a:defRPr/>
            </a:pPr>
            <a:endParaRPr lang="en-US" altLang="zh-CN" sz="1600" b="1">
              <a:solidFill>
                <a:schemeClr val="tx1"/>
              </a:solidFill>
              <a:latin typeface="Noto Serif SC" panose="02020200000000000000" charset="-122"/>
              <a:ea typeface="Noto Serif SC" panose="02020200000000000000" charset="-122"/>
              <a:cs typeface="Noto Serif SC" panose="02020200000000000000" charset="-122"/>
            </a:endParaRPr>
          </a:p>
          <a:p>
            <a:pPr indent="0" algn="l">
              <a:lnSpc>
                <a:spcPct val="125000"/>
              </a:lnSpc>
              <a:defRPr/>
            </a:pPr>
            <a:endParaRPr lang="en-US" sz="1600" b="1">
              <a:solidFill>
                <a:schemeClr val="tx1"/>
              </a:solidFill>
              <a:latin typeface="Noto Serif SC" panose="02020200000000000000" charset="-122"/>
              <a:ea typeface="Noto Serif SC" panose="02020200000000000000" charset="-122"/>
              <a:cs typeface="Noto Serif SC" panose="02020200000000000000" charset="-122"/>
            </a:endParaRPr>
          </a:p>
          <a:p>
            <a:pPr indent="0" algn="l">
              <a:lnSpc>
                <a:spcPct val="125000"/>
              </a:lnSpc>
              <a:defRPr/>
            </a:pPr>
            <a:endParaRPr lang="en-US"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endParaRPr>
          </a:p>
        </p:txBody>
      </p:sp>
      <p:sp>
        <p:nvSpPr>
          <p:cNvPr id="25" name="Partial Circle 9"/>
          <p:cNvSpPr/>
          <p:nvPr>
            <p:custDataLst>
              <p:tags r:id="rId2"/>
            </p:custDataLst>
          </p:nvPr>
        </p:nvSpPr>
        <p:spPr>
          <a:xfrm>
            <a:off x="1482725" y="3709035"/>
            <a:ext cx="1359535" cy="1359535"/>
          </a:xfrm>
          <a:prstGeom prst="pie">
            <a:avLst/>
          </a:prstGeom>
          <a:solidFill>
            <a:sysClr val="window" lastClr="FFFFFF">
              <a:lumMod val="95000"/>
            </a:sys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26" name="Oval 10"/>
          <p:cNvSpPr/>
          <p:nvPr>
            <p:custDataLst>
              <p:tags r:id="rId3"/>
            </p:custDataLst>
          </p:nvPr>
        </p:nvSpPr>
        <p:spPr>
          <a:xfrm>
            <a:off x="1663065" y="3874770"/>
            <a:ext cx="1021715" cy="1021715"/>
          </a:xfrm>
          <a:prstGeom prst="ellipse">
            <a:avLst/>
          </a:prstGeom>
          <a:solidFill>
            <a:schemeClr val="bg1">
              <a:lumMod val="75000"/>
            </a:scheme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Times New Roman" panose="02020603050405020304"/>
              <a:ea typeface="微软雅黑" panose="020B0503020204020204" pitchFamily="34" charset="-122"/>
              <a:sym typeface="Times New Roman" panose="02020603050405020304"/>
            </a:endParaRPr>
          </a:p>
        </p:txBody>
      </p:sp>
      <p:grpSp>
        <p:nvGrpSpPr>
          <p:cNvPr id="27" name="Group 18"/>
          <p:cNvGrpSpPr/>
          <p:nvPr/>
        </p:nvGrpSpPr>
        <p:grpSpPr>
          <a:xfrm rot="0">
            <a:off x="2019935" y="4180205"/>
            <a:ext cx="285750" cy="416560"/>
            <a:chOff x="5429367" y="4908078"/>
            <a:chExt cx="319088" cy="465138"/>
          </a:xfrm>
          <a:solidFill>
            <a:sysClr val="window" lastClr="FFFFFF"/>
          </a:solidFill>
        </p:grpSpPr>
        <p:sp>
          <p:nvSpPr>
            <p:cNvPr id="28" name="AutoShape 97"/>
            <p:cNvSpPr/>
            <p:nvPr>
              <p:custDataLst>
                <p:tags r:id="rId4"/>
              </p:custDataLst>
            </p:nvPr>
          </p:nvSpPr>
          <p:spPr bwMode="auto">
            <a:xfrm>
              <a:off x="5429367" y="490807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29" name="AutoShape 98"/>
            <p:cNvSpPr/>
            <p:nvPr>
              <p:custDataLst>
                <p:tags r:id="rId5"/>
              </p:custDataLst>
            </p:nvPr>
          </p:nvSpPr>
          <p:spPr bwMode="auto">
            <a:xfrm>
              <a:off x="5559542" y="495173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30" name="AutoShape 99"/>
            <p:cNvSpPr/>
            <p:nvPr>
              <p:custDataLst>
                <p:tags r:id="rId6"/>
              </p:custDataLst>
            </p:nvPr>
          </p:nvSpPr>
          <p:spPr bwMode="auto">
            <a:xfrm>
              <a:off x="5574623" y="531527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grpSp>
      <p:grpSp>
        <p:nvGrpSpPr>
          <p:cNvPr id="31" name="Group 1" descr="e7d195523061f1c08d347f6bf0421bdacd46f3c1815d51b81E1CE79090F8942429A56C6AE2B3163BABA1A3FCE285BEC4FF43A5085572A94AD2C0A17AE448F24FA68DD62479D8C0666FEB6710638384D2F47D54AD7F2B38C3B3201427C66163307D06E69945807F20D554579ED3BA1CDBE7C70C27D334684D3B2DF7D1C522E5C239811152D333AEF231E5E7F3656247FE"/>
          <p:cNvGrpSpPr/>
          <p:nvPr>
            <p:custDataLst>
              <p:tags r:id="rId7"/>
            </p:custDataLst>
          </p:nvPr>
        </p:nvGrpSpPr>
        <p:grpSpPr>
          <a:xfrm>
            <a:off x="660564" y="1271303"/>
            <a:ext cx="1359415" cy="1359415"/>
            <a:chOff x="834525" y="1766334"/>
            <a:chExt cx="1235317" cy="1235317"/>
          </a:xfrm>
        </p:grpSpPr>
        <p:sp>
          <p:nvSpPr>
            <p:cNvPr id="32" name="Partial Circle 4"/>
            <p:cNvSpPr/>
            <p:nvPr>
              <p:custDataLst>
                <p:tags r:id="rId8"/>
              </p:custDataLst>
            </p:nvPr>
          </p:nvSpPr>
          <p:spPr>
            <a:xfrm>
              <a:off x="834525" y="1766334"/>
              <a:ext cx="1235317" cy="1235317"/>
            </a:xfrm>
            <a:prstGeom prst="pie">
              <a:avLst/>
            </a:prstGeom>
            <a:solidFill>
              <a:sysClr val="window" lastClr="FFFFFF">
                <a:lumMod val="95000"/>
              </a:sys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33" name="Oval 2"/>
            <p:cNvSpPr/>
            <p:nvPr>
              <p:custDataLst>
                <p:tags r:id="rId9"/>
              </p:custDataLst>
            </p:nvPr>
          </p:nvSpPr>
          <p:spPr>
            <a:xfrm>
              <a:off x="988057" y="1919866"/>
              <a:ext cx="928254" cy="928254"/>
            </a:xfrm>
            <a:prstGeom prst="ellipse">
              <a:avLst/>
            </a:prstGeom>
            <a:solidFill>
              <a:schemeClr val="bg1">
                <a:lumMod val="85000"/>
              </a:scheme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Times New Roman" panose="02020603050405020304"/>
                <a:ea typeface="微软雅黑" panose="020B0503020204020204" pitchFamily="34" charset="-122"/>
                <a:sym typeface="Times New Roman" panose="02020603050405020304"/>
              </a:endParaRPr>
            </a:p>
          </p:txBody>
        </p:sp>
        <p:grpSp>
          <p:nvGrpSpPr>
            <p:cNvPr id="34" name="Group 22"/>
            <p:cNvGrpSpPr/>
            <p:nvPr/>
          </p:nvGrpSpPr>
          <p:grpSpPr>
            <a:xfrm>
              <a:off x="1257790" y="2211884"/>
              <a:ext cx="378333" cy="354445"/>
              <a:chOff x="5368132" y="3540125"/>
              <a:chExt cx="465138" cy="435769"/>
            </a:xfrm>
            <a:solidFill>
              <a:sysClr val="window" lastClr="FFFFFF"/>
            </a:solidFill>
          </p:grpSpPr>
          <p:sp>
            <p:nvSpPr>
              <p:cNvPr id="35" name="AutoShape 110"/>
              <p:cNvSpPr/>
              <p:nvPr>
                <p:custDataLst>
                  <p:tags r:id="rId10"/>
                </p:custDataLst>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36" name="AutoShape 111"/>
              <p:cNvSpPr/>
              <p:nvPr>
                <p:custDataLst>
                  <p:tags r:id="rId11"/>
                </p:custDataLst>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grpSp>
      </p:grpSp>
      <p:sp>
        <p:nvSpPr>
          <p:cNvPr id="14" name="文本框 13"/>
          <p:cNvSpPr txBox="1"/>
          <p:nvPr/>
        </p:nvSpPr>
        <p:spPr>
          <a:xfrm>
            <a:off x="3018155" y="4179570"/>
            <a:ext cx="3302635" cy="1261110"/>
          </a:xfrm>
          <a:prstGeom prst="rect">
            <a:avLst/>
          </a:prstGeom>
          <a:noFill/>
        </p:spPr>
        <p:txBody>
          <a:bodyPr wrap="square" rtlCol="0">
            <a:noAutofit/>
          </a:bodyPr>
          <a:p>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rPr>
              <a:t>10.</a:t>
            </a:r>
            <a:r>
              <a:rPr lang="zh-CN" altLang="en-US" sz="1600" b="1" kern="0" noProof="0" dirty="0">
                <a:ln>
                  <a:noFill/>
                </a:ln>
                <a:effectLst/>
                <a:uLnTx/>
                <a:uFillTx/>
                <a:ea typeface="Noto Serif SC" panose="02020200000000000000" charset="-122"/>
                <a:sym typeface="+mn-ea"/>
              </a:rPr>
              <a:t>设备配置双电池供电接口，无需关机更换电池，单个电池可工作</a:t>
            </a:r>
            <a:r>
              <a:rPr lang="en-US" altLang="zh-CN" sz="1600" b="1" kern="0" noProof="0" dirty="0">
                <a:ln>
                  <a:noFill/>
                </a:ln>
                <a:effectLst/>
                <a:uLnTx/>
                <a:uFillTx/>
                <a:ea typeface="Noto Serif SC" panose="02020200000000000000" charset="-122"/>
                <a:sym typeface="+mn-ea"/>
              </a:rPr>
              <a:t>8</a:t>
            </a:r>
            <a:r>
              <a:rPr lang="zh-CN" altLang="en-US" sz="1600" b="1" kern="0" noProof="0" dirty="0">
                <a:ln>
                  <a:noFill/>
                </a:ln>
                <a:effectLst/>
                <a:uLnTx/>
                <a:uFillTx/>
                <a:ea typeface="Noto Serif SC" panose="02020200000000000000" charset="-122"/>
                <a:sym typeface="+mn-ea"/>
              </a:rPr>
              <a:t>小时。</a:t>
            </a:r>
            <a:endParaRPr kumimoji="0" lang="zh-CN" altLang="en-US" sz="1600" b="0" i="0" u="none" strike="noStrike" kern="0" cap="none" spc="0" normalizeH="0" baseline="0" noProof="0" dirty="0">
              <a:ln>
                <a:noFill/>
              </a:ln>
              <a:solidFill>
                <a:schemeClr val="tx1"/>
              </a:solidFill>
              <a:effectLst/>
              <a:uLnTx/>
              <a:uFillTx/>
              <a:latin typeface="Arial" panose="020B0604020202020204"/>
              <a:cs typeface="Arial" panose="020B0604020202020204"/>
              <a:sym typeface="Arial" panose="020B0604020202020204"/>
            </a:endParaRPr>
          </a:p>
          <a:p>
            <a:endParaRPr lang="zh-CN" altLang="en-US" sz="1600" dirty="0">
              <a:solidFill>
                <a:schemeClr val="tx1"/>
              </a:solidFill>
            </a:endParaRPr>
          </a:p>
          <a:p>
            <a:endParaRPr lang="zh-CN" altLang="en-US" sz="1600" b="1" dirty="0">
              <a:solidFill>
                <a:schemeClr val="tx1"/>
              </a:solidFill>
              <a:latin typeface="Noto Serif SC" panose="02020200000000000000" charset="-122"/>
              <a:ea typeface="Noto Serif SC" panose="02020200000000000000" charset="-122"/>
              <a:cs typeface="Noto Serif SC" panose="02020200000000000000" charset="-122"/>
            </a:endParaRPr>
          </a:p>
        </p:txBody>
      </p:sp>
      <p:pic>
        <p:nvPicPr>
          <p:cNvPr id="4" name="图片 3"/>
          <p:cNvPicPr>
            <a:picLocks noChangeAspect="1"/>
          </p:cNvPicPr>
          <p:nvPr/>
        </p:nvPicPr>
        <p:blipFill>
          <a:blip r:embed="rId12"/>
          <a:stretch>
            <a:fillRect/>
          </a:stretch>
        </p:blipFill>
        <p:spPr>
          <a:xfrm>
            <a:off x="6402705" y="617855"/>
            <a:ext cx="4291965" cy="2677160"/>
          </a:xfrm>
          <a:prstGeom prst="rect">
            <a:avLst/>
          </a:prstGeom>
        </p:spPr>
      </p:pic>
      <p:sp>
        <p:nvSpPr>
          <p:cNvPr id="3" name="灯片编号占位符 2"/>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pic>
        <p:nvPicPr>
          <p:cNvPr id="6" name="图片 5"/>
          <p:cNvPicPr>
            <a:picLocks noChangeAspect="1"/>
          </p:cNvPicPr>
          <p:nvPr/>
        </p:nvPicPr>
        <p:blipFill>
          <a:blip r:embed="rId13"/>
          <a:stretch>
            <a:fillRect/>
          </a:stretch>
        </p:blipFill>
        <p:spPr>
          <a:xfrm>
            <a:off x="6558915" y="3874770"/>
            <a:ext cx="3130550" cy="2736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0-#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649"/>
                            </p:stCondLst>
                            <p:childTnLst>
                              <p:par>
                                <p:cTn id="22" presetID="2" presetClass="entr" presetSubtype="8" decel="100000" fill="hold" nodeType="after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750" fill="hold"/>
                                        <p:tgtEl>
                                          <p:spTgt spid="31"/>
                                        </p:tgtEl>
                                        <p:attrNameLst>
                                          <p:attrName>ppt_x</p:attrName>
                                        </p:attrNameLst>
                                      </p:cBhvr>
                                      <p:tavLst>
                                        <p:tav tm="0">
                                          <p:val>
                                            <p:strVal val="0-#ppt_w/2"/>
                                          </p:val>
                                        </p:tav>
                                        <p:tav tm="100000">
                                          <p:val>
                                            <p:strVal val="#ppt_x"/>
                                          </p:val>
                                        </p:tav>
                                      </p:tavLst>
                                    </p:anim>
                                    <p:anim calcmode="lin" valueType="num">
                                      <p:cBhvr additive="base">
                                        <p:cTn id="25" dur="7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411783" y="942554"/>
            <a:ext cx="2688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20619" y="423896"/>
            <a:ext cx="0" cy="732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7"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nvSpPr>
        <p:spPr>
          <a:xfrm>
            <a:off x="1003300" y="424180"/>
            <a:ext cx="3127375" cy="452755"/>
          </a:xfrm>
          <a:prstGeom prst="rect">
            <a:avLst/>
          </a:prstGeom>
          <a:noFill/>
        </p:spPr>
        <p:txBody>
          <a:bodyPr wrap="square" rtlCol="0">
            <a:noAutofit/>
          </a:bodyPr>
          <a:lstStyle/>
          <a:p>
            <a:r>
              <a:rPr lang="zh-CN" altLang="en-US" sz="2800" b="1">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设备亮点</a:t>
            </a:r>
            <a:endParaRPr lang="zh-CN" altLang="en-US" sz="2800" b="1" dirty="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1" name="矩形 10"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684512" y="883714"/>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sp>
        <p:nvSpPr>
          <p:cNvPr id="12" name="Rectangle 6"/>
          <p:cNvSpPr/>
          <p:nvPr>
            <p:custDataLst>
              <p:tags r:id="rId1"/>
            </p:custDataLst>
          </p:nvPr>
        </p:nvSpPr>
        <p:spPr>
          <a:xfrm>
            <a:off x="6763385" y="2244725"/>
            <a:ext cx="4417060" cy="604520"/>
          </a:xfrm>
          <a:prstGeom prst="rect">
            <a:avLst/>
          </a:prstGeom>
        </p:spPr>
        <p:txBody>
          <a:bodyPr wrap="square">
            <a:no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panose="020B0604020202020204"/>
              <a:buNone/>
              <a:defRPr/>
            </a:pPr>
            <a:r>
              <a:rPr lang="en-US"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11.</a:t>
            </a:r>
            <a:r>
              <a:rPr lang="zh-CN" altLang="en-US" sz="1600" b="1" kern="0" noProof="0" dirty="0">
                <a:ln>
                  <a:noFill/>
                </a:ln>
                <a:solidFill>
                  <a:schemeClr val="tx1"/>
                </a:solidFill>
                <a:effectLst/>
                <a:uLnTx/>
                <a:uFillTx/>
                <a:latin typeface="Arial" panose="020B0604020202020204"/>
                <a:ea typeface="Noto Serif SC" panose="02020200000000000000" charset="-122"/>
                <a:cs typeface="Arial" panose="020B0604020202020204"/>
                <a:sym typeface="+mn-ea"/>
              </a:rPr>
              <a:t>接料胶带更换简单容易操作。</a:t>
            </a:r>
            <a:endParaRPr kumimoji="0" lang="zh-CN" altLang="en-US" sz="1600" b="0" i="0" u="none" strike="noStrike" kern="0" cap="none" spc="0" normalizeH="0" baseline="0" noProof="0" dirty="0">
              <a:ln>
                <a:noFill/>
              </a:ln>
              <a:solidFill>
                <a:schemeClr val="tx1"/>
              </a:solidFill>
              <a:effectLst/>
              <a:uLnTx/>
              <a:uFillTx/>
              <a:latin typeface="Arial" panose="020B0604020202020204"/>
              <a:cs typeface="Arial" panose="020B0604020202020204"/>
              <a:sym typeface="Arial" panose="020B0604020202020204"/>
            </a:endParaRPr>
          </a:p>
          <a:p>
            <a:pPr marL="0" marR="0" lvl="0" indent="0" algn="l" defTabSz="914400" rtl="0" eaLnBrk="1" fontAlgn="auto" latinLnBrk="0" hangingPunct="1">
              <a:lnSpc>
                <a:spcPct val="125000"/>
              </a:lnSpc>
              <a:spcBef>
                <a:spcPts val="0"/>
              </a:spcBef>
              <a:spcAft>
                <a:spcPts val="0"/>
              </a:spcAft>
              <a:buClr>
                <a:srgbClr val="000000"/>
              </a:buClr>
              <a:buSzTx/>
              <a:buFont typeface="Arial" panose="020B0604020202020204"/>
              <a:buNone/>
              <a:defRPr/>
            </a:pPr>
            <a:endParaRPr kumimoji="0" lang="en-US" altLang="zh-CN" sz="1600" b="1" i="0" u="none" strike="noStrike" kern="0" cap="none" spc="0" normalizeH="0" baseline="0" noProof="0" dirty="0">
              <a:ln>
                <a:noFill/>
              </a:ln>
              <a:solidFill>
                <a:srgbClr val="DAA520"/>
              </a:solidFill>
              <a:effectLst/>
              <a:uLnTx/>
              <a:uFillTx/>
              <a:latin typeface="Noto Serif SC" panose="02020200000000000000" charset="-122"/>
              <a:ea typeface="Noto Serif SC" panose="02020200000000000000" charset="-122"/>
              <a:cs typeface="Noto Serif SC" panose="02020200000000000000" charset="-122"/>
              <a:sym typeface="Arial" panose="020B0604020202020204"/>
            </a:endParaRPr>
          </a:p>
          <a:p>
            <a:pPr marL="0" marR="0" lvl="0" indent="0" algn="l" defTabSz="914400" rtl="0" eaLnBrk="1" fontAlgn="auto" latinLnBrk="0" hangingPunct="1">
              <a:lnSpc>
                <a:spcPct val="125000"/>
              </a:lnSpc>
              <a:spcBef>
                <a:spcPts val="0"/>
              </a:spcBef>
              <a:spcAft>
                <a:spcPts val="0"/>
              </a:spcAft>
              <a:buClr>
                <a:srgbClr val="000000"/>
              </a:buClr>
              <a:buSzTx/>
              <a:buFont typeface="Arial" panose="020B0604020202020204"/>
              <a:buNone/>
              <a:defRPr/>
            </a:pPr>
            <a:endParaRPr lang="en-US" sz="1600" b="1">
              <a:solidFill>
                <a:srgbClr val="DAA520"/>
              </a:solidFill>
              <a:latin typeface="Noto Serif SC" panose="02020200000000000000" charset="-122"/>
              <a:ea typeface="Noto Serif SC" panose="02020200000000000000" charset="-122"/>
              <a:cs typeface="Noto Serif SC" panose="02020200000000000000" charset="-122"/>
            </a:endParaRPr>
          </a:p>
          <a:p>
            <a:pPr indent="0" algn="l">
              <a:lnSpc>
                <a:spcPct val="125000"/>
              </a:lnSpc>
              <a:defRPr/>
            </a:pPr>
            <a:endParaRPr lang="en-US"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endParaRPr>
          </a:p>
        </p:txBody>
      </p:sp>
      <p:sp>
        <p:nvSpPr>
          <p:cNvPr id="32" name="Partial Circle 4"/>
          <p:cNvSpPr/>
          <p:nvPr>
            <p:custDataLst>
              <p:tags r:id="rId2"/>
            </p:custDataLst>
          </p:nvPr>
        </p:nvSpPr>
        <p:spPr>
          <a:xfrm>
            <a:off x="5141595" y="1819275"/>
            <a:ext cx="1359535" cy="1359535"/>
          </a:xfrm>
          <a:prstGeom prst="pie">
            <a:avLst/>
          </a:prstGeom>
          <a:solidFill>
            <a:sysClr val="window" lastClr="FFFFFF">
              <a:lumMod val="95000"/>
            </a:sys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33" name="Oval 2"/>
          <p:cNvSpPr/>
          <p:nvPr>
            <p:custDataLst>
              <p:tags r:id="rId3"/>
            </p:custDataLst>
          </p:nvPr>
        </p:nvSpPr>
        <p:spPr>
          <a:xfrm>
            <a:off x="5310505" y="1988185"/>
            <a:ext cx="1021715" cy="1021715"/>
          </a:xfrm>
          <a:prstGeom prst="ellipse">
            <a:avLst/>
          </a:prstGeom>
          <a:solidFill>
            <a:schemeClr val="bg1">
              <a:lumMod val="85000"/>
            </a:scheme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Times New Roman" panose="02020603050405020304"/>
              <a:ea typeface="微软雅黑" panose="020B0503020204020204" pitchFamily="34" charset="-122"/>
              <a:sym typeface="Times New Roman" panose="02020603050405020304"/>
            </a:endParaRPr>
          </a:p>
        </p:txBody>
      </p:sp>
      <p:grpSp>
        <p:nvGrpSpPr>
          <p:cNvPr id="34" name="Group 22"/>
          <p:cNvGrpSpPr/>
          <p:nvPr/>
        </p:nvGrpSpPr>
        <p:grpSpPr>
          <a:xfrm rot="0">
            <a:off x="5607685" y="2309495"/>
            <a:ext cx="416560" cy="389890"/>
            <a:chOff x="5368132" y="3540125"/>
            <a:chExt cx="465138" cy="435769"/>
          </a:xfrm>
          <a:solidFill>
            <a:sysClr val="window" lastClr="FFFFFF"/>
          </a:solidFill>
        </p:grpSpPr>
        <p:sp>
          <p:nvSpPr>
            <p:cNvPr id="35" name="AutoShape 110"/>
            <p:cNvSpPr/>
            <p:nvPr>
              <p:custDataLst>
                <p:tags r:id="rId4"/>
              </p:custDataLst>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36" name="AutoShape 111"/>
            <p:cNvSpPr/>
            <p:nvPr>
              <p:custDataLst>
                <p:tags r:id="rId5"/>
              </p:custDataLst>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grpSp>
      <p:pic>
        <p:nvPicPr>
          <p:cNvPr id="2" name="图片 1"/>
          <p:cNvPicPr>
            <a:picLocks noChangeAspect="1"/>
          </p:cNvPicPr>
          <p:nvPr/>
        </p:nvPicPr>
        <p:blipFill>
          <a:blip r:embed="rId6"/>
          <a:stretch>
            <a:fillRect/>
          </a:stretch>
        </p:blipFill>
        <p:spPr>
          <a:xfrm>
            <a:off x="1074264" y="1706389"/>
            <a:ext cx="3338368" cy="4451157"/>
          </a:xfrm>
          <a:prstGeom prst="rect">
            <a:avLst/>
          </a:prstGeom>
        </p:spPr>
      </p:pic>
      <p:sp>
        <p:nvSpPr>
          <p:cNvPr id="6" name="灯片编号占位符 5"/>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0-#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411783" y="942554"/>
            <a:ext cx="2688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20619" y="423896"/>
            <a:ext cx="0" cy="732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7"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nvSpPr>
        <p:spPr>
          <a:xfrm>
            <a:off x="1003300" y="424180"/>
            <a:ext cx="3127375" cy="452755"/>
          </a:xfrm>
          <a:prstGeom prst="rect">
            <a:avLst/>
          </a:prstGeom>
          <a:noFill/>
        </p:spPr>
        <p:txBody>
          <a:bodyPr wrap="square" rtlCol="0">
            <a:noAutofit/>
          </a:bodyPr>
          <a:lstStyle/>
          <a:p>
            <a:r>
              <a:rPr lang="zh-CN" altLang="en-US" sz="2800" b="1">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设备亮点</a:t>
            </a:r>
            <a:endParaRPr lang="zh-CN" altLang="en-US" sz="2800" b="1" dirty="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1" name="矩形 10"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684512" y="883714"/>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sp>
        <p:nvSpPr>
          <p:cNvPr id="25" name="Partial Circle 9"/>
          <p:cNvSpPr/>
          <p:nvPr>
            <p:custDataLst>
              <p:tags r:id="rId1"/>
            </p:custDataLst>
          </p:nvPr>
        </p:nvSpPr>
        <p:spPr>
          <a:xfrm>
            <a:off x="660400" y="1404620"/>
            <a:ext cx="1359535" cy="1359535"/>
          </a:xfrm>
          <a:prstGeom prst="pie">
            <a:avLst/>
          </a:prstGeom>
          <a:solidFill>
            <a:sysClr val="window" lastClr="FFFFFF">
              <a:lumMod val="95000"/>
            </a:sys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26" name="Oval 10"/>
          <p:cNvSpPr/>
          <p:nvPr>
            <p:custDataLst>
              <p:tags r:id="rId2"/>
            </p:custDataLst>
          </p:nvPr>
        </p:nvSpPr>
        <p:spPr>
          <a:xfrm>
            <a:off x="840740" y="1570355"/>
            <a:ext cx="1021715" cy="1021715"/>
          </a:xfrm>
          <a:prstGeom prst="ellipse">
            <a:avLst/>
          </a:prstGeom>
          <a:solidFill>
            <a:schemeClr val="bg1">
              <a:lumMod val="75000"/>
            </a:scheme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Times New Roman" panose="02020603050405020304"/>
              <a:ea typeface="微软雅黑" panose="020B0503020204020204" pitchFamily="34" charset="-122"/>
              <a:sym typeface="Times New Roman" panose="02020603050405020304"/>
            </a:endParaRPr>
          </a:p>
        </p:txBody>
      </p:sp>
      <p:grpSp>
        <p:nvGrpSpPr>
          <p:cNvPr id="27" name="Group 18"/>
          <p:cNvGrpSpPr/>
          <p:nvPr/>
        </p:nvGrpSpPr>
        <p:grpSpPr>
          <a:xfrm rot="0">
            <a:off x="1197610" y="1875790"/>
            <a:ext cx="285750" cy="416560"/>
            <a:chOff x="5429367" y="4908078"/>
            <a:chExt cx="319088" cy="465138"/>
          </a:xfrm>
          <a:solidFill>
            <a:sysClr val="window" lastClr="FFFFFF"/>
          </a:solidFill>
        </p:grpSpPr>
        <p:sp>
          <p:nvSpPr>
            <p:cNvPr id="28" name="AutoShape 97"/>
            <p:cNvSpPr/>
            <p:nvPr>
              <p:custDataLst>
                <p:tags r:id="rId3"/>
              </p:custDataLst>
            </p:nvPr>
          </p:nvSpPr>
          <p:spPr bwMode="auto">
            <a:xfrm>
              <a:off x="5429367" y="490807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29" name="AutoShape 98"/>
            <p:cNvSpPr/>
            <p:nvPr>
              <p:custDataLst>
                <p:tags r:id="rId4"/>
              </p:custDataLst>
            </p:nvPr>
          </p:nvSpPr>
          <p:spPr bwMode="auto">
            <a:xfrm>
              <a:off x="5559542" y="495173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30" name="AutoShape 99"/>
            <p:cNvSpPr/>
            <p:nvPr>
              <p:custDataLst>
                <p:tags r:id="rId5"/>
              </p:custDataLst>
            </p:nvPr>
          </p:nvSpPr>
          <p:spPr bwMode="auto">
            <a:xfrm>
              <a:off x="5574623" y="531527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grpSp>
      <p:sp>
        <p:nvSpPr>
          <p:cNvPr id="14" name="文本框 13"/>
          <p:cNvSpPr txBox="1"/>
          <p:nvPr/>
        </p:nvSpPr>
        <p:spPr>
          <a:xfrm>
            <a:off x="2192020" y="1679575"/>
            <a:ext cx="2384425" cy="3246120"/>
          </a:xfrm>
          <a:prstGeom prst="rect">
            <a:avLst/>
          </a:prstGeom>
          <a:noFill/>
        </p:spPr>
        <p:txBody>
          <a:bodyPr wrap="square" rtlCol="0">
            <a:noAutofit/>
          </a:bodyPr>
          <a:p>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rPr>
              <a:t>1</a:t>
            </a:r>
            <a:r>
              <a:rPr lang="en-US" altLang="zh-CN" sz="1600" b="1" dirty="0">
                <a:solidFill>
                  <a:schemeClr val="tx1"/>
                </a:solidFill>
                <a:latin typeface="Noto Serif SC" panose="02020200000000000000" charset="-122"/>
                <a:ea typeface="Noto Serif SC" panose="02020200000000000000" charset="-122"/>
                <a:cs typeface="Noto Serif SC" panose="02020200000000000000" charset="-122"/>
              </a:rPr>
              <a:t>2</a:t>
            </a:r>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rPr>
              <a:t>.</a:t>
            </a:r>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可追溯的换料检测记录  (TQM品控系统闭环)</a:t>
            </a:r>
            <a:endParaRPr lang="zh-CN" altLang="en-US" sz="1600" dirty="0">
              <a:solidFill>
                <a:schemeClr val="tx1"/>
              </a:solidFill>
            </a:endParaRPr>
          </a:p>
          <a:p>
            <a:endParaRPr lang="zh-CN" altLang="en-US" sz="1600" b="1" dirty="0">
              <a:solidFill>
                <a:schemeClr val="tx1"/>
              </a:solidFill>
              <a:latin typeface="Noto Serif SC" panose="02020200000000000000" charset="-122"/>
              <a:ea typeface="Noto Serif SC" panose="02020200000000000000" charset="-122"/>
              <a:cs typeface="Noto Serif SC" panose="02020200000000000000" charset="-122"/>
            </a:endParaRPr>
          </a:p>
        </p:txBody>
      </p:sp>
      <p:pic>
        <p:nvPicPr>
          <p:cNvPr id="2" name="图片 3" descr="E:\文档\WeChat Files\wxid_dvaak5mfsugi22\FileStorage\Temp\8fdc53dbfca983a170ccce3b136c4f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a:xfrm>
            <a:off x="4772660" y="1156335"/>
            <a:ext cx="7011670" cy="5114925"/>
          </a:xfrm>
          <a:prstGeom prst="rect">
            <a:avLst/>
          </a:prstGeom>
          <a:noFill/>
          <a:ln>
            <a:noFill/>
          </a:ln>
        </p:spPr>
      </p:pic>
      <p:sp>
        <p:nvSpPr>
          <p:cNvPr id="3" name="灯片编号占位符 2"/>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0-#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接连接符 6"/>
          <p:cNvCxnSpPr/>
          <p:nvPr/>
        </p:nvCxnSpPr>
        <p:spPr>
          <a:xfrm>
            <a:off x="4947601" y="1028781"/>
            <a:ext cx="0" cy="50919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矩形 7"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4888761" y="4311200"/>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sp>
        <p:nvSpPr>
          <p:cNvPr id="2" name="文本框 1"/>
          <p:cNvSpPr txBox="1"/>
          <p:nvPr/>
        </p:nvSpPr>
        <p:spPr>
          <a:xfrm>
            <a:off x="561975" y="2670678"/>
            <a:ext cx="4114800" cy="1015663"/>
          </a:xfrm>
          <a:prstGeom prst="rect">
            <a:avLst/>
          </a:prstGeom>
          <a:noFill/>
          <a:effectLst/>
        </p:spPr>
        <p:txBody>
          <a:bodyPr wrap="square" rtlCol="0">
            <a:spAutoFit/>
          </a:bodyPr>
          <a:lstStyle/>
          <a:p>
            <a:pPr algn="r"/>
            <a:r>
              <a:rPr lang="en-US" altLang="zh-CN" sz="6000" b="1" dirty="0">
                <a:solidFill>
                  <a:prstClr val="black"/>
                </a:solidFill>
                <a:latin typeface="阿里巴巴普惠体 Light" pitchFamily="18" charset="-122"/>
                <a:ea typeface="阿里巴巴普惠体 Light" pitchFamily="18" charset="-122"/>
                <a:cs typeface="阿里巴巴普惠体 Light" pitchFamily="18" charset="-122"/>
                <a:sym typeface="Times New Roman" panose="02020603050405020304"/>
              </a:rPr>
              <a:t>CONTENTS</a:t>
            </a:r>
            <a:endParaRPr lang="en-US" altLang="zh-CN" sz="6000" b="1" dirty="0">
              <a:solidFill>
                <a:prstClr val="black"/>
              </a:solidFill>
              <a:latin typeface="阿里巴巴普惠体 Light" pitchFamily="18" charset="-122"/>
              <a:ea typeface="阿里巴巴普惠体 Light" pitchFamily="18" charset="-122"/>
              <a:cs typeface="阿里巴巴普惠体 Light" pitchFamily="18" charset="-122"/>
              <a:sym typeface="Times New Roman" panose="02020603050405020304"/>
            </a:endParaRPr>
          </a:p>
        </p:txBody>
      </p:sp>
      <p:grpSp>
        <p:nvGrpSpPr>
          <p:cNvPr id="31" name="组合 30"/>
          <p:cNvGrpSpPr/>
          <p:nvPr>
            <p:custDataLst>
              <p:tags r:id="rId1"/>
            </p:custDataLst>
          </p:nvPr>
        </p:nvGrpSpPr>
        <p:grpSpPr>
          <a:xfrm>
            <a:off x="6908099" y="1426154"/>
            <a:ext cx="3386125" cy="923330"/>
            <a:chOff x="6885007" y="2303608"/>
            <a:chExt cx="3386125" cy="923330"/>
          </a:xfrm>
        </p:grpSpPr>
        <p:sp>
          <p:nvSpPr>
            <p:cNvPr id="32" name="文本框 31"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custDataLst>
                <p:tags r:id="rId2"/>
              </p:custDataLst>
            </p:nvPr>
          </p:nvSpPr>
          <p:spPr>
            <a:xfrm>
              <a:off x="6885007" y="2303608"/>
              <a:ext cx="530915" cy="923330"/>
            </a:xfrm>
            <a:prstGeom prst="rect">
              <a:avLst/>
            </a:prstGeom>
            <a:noFill/>
          </p:spPr>
          <p:txBody>
            <a:bodyPr wrap="none" rtlCol="0">
              <a:spAutoFit/>
            </a:bodyPr>
            <a:lstStyle/>
            <a:p>
              <a:r>
                <a:rPr lang="en-US" altLang="zh-CN" sz="5400" dirty="0">
                  <a:latin typeface="Times New Roman" panose="02020603050405020304"/>
                  <a:ea typeface="微软雅黑" panose="020B0503020204020204" pitchFamily="34" charset="-122"/>
                  <a:cs typeface="Calibri Light" panose="020F0302020204030204" pitchFamily="34" charset="0"/>
                  <a:sym typeface="Times New Roman" panose="02020603050405020304"/>
                </a:rPr>
                <a:t>1</a:t>
              </a:r>
              <a:endParaRPr lang="zh-CN" altLang="en-US" sz="5400" dirty="0">
                <a:latin typeface="Times New Roman" panose="02020603050405020304"/>
                <a:ea typeface="微软雅黑" panose="020B0503020204020204" pitchFamily="34" charset="-122"/>
                <a:cs typeface="Calibri Light" panose="020F0302020204030204" pitchFamily="34" charset="0"/>
                <a:sym typeface="Times New Roman" panose="02020603050405020304"/>
              </a:endParaRPr>
            </a:p>
          </p:txBody>
        </p:sp>
        <p:sp>
          <p:nvSpPr>
            <p:cNvPr id="33" name="任意多边形: 形状 32"/>
            <p:cNvSpPr/>
            <p:nvPr>
              <p:custDataLst>
                <p:tags r:id="rId3"/>
              </p:custDataLst>
            </p:nvPr>
          </p:nvSpPr>
          <p:spPr>
            <a:xfrm>
              <a:off x="7154561" y="2318486"/>
              <a:ext cx="3116571" cy="735307"/>
            </a:xfrm>
            <a:custGeom>
              <a:avLst/>
              <a:gdLst>
                <a:gd name="connsiteX0" fmla="*/ 1029653 w 5248275"/>
                <a:gd name="connsiteY0" fmla="*/ 1244918 h 1238250"/>
                <a:gd name="connsiteX1" fmla="*/ 5251133 w 5248275"/>
                <a:gd name="connsiteY1" fmla="*/ 1244918 h 1238250"/>
                <a:gd name="connsiteX2" fmla="*/ 5251133 w 5248275"/>
                <a:gd name="connsiteY2" fmla="*/ 0 h 1238250"/>
                <a:gd name="connsiteX3" fmla="*/ 0 w 5248275"/>
                <a:gd name="connsiteY3" fmla="*/ 0 h 1238250"/>
                <a:gd name="connsiteX4" fmla="*/ 0 w 5248275"/>
                <a:gd name="connsiteY4" fmla="*/ 214313 h 1238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275" h="1238250">
                  <a:moveTo>
                    <a:pt x="1029653" y="1244918"/>
                  </a:moveTo>
                  <a:lnTo>
                    <a:pt x="5251133" y="1244918"/>
                  </a:lnTo>
                  <a:lnTo>
                    <a:pt x="5251133" y="0"/>
                  </a:lnTo>
                  <a:lnTo>
                    <a:pt x="0" y="0"/>
                  </a:lnTo>
                  <a:lnTo>
                    <a:pt x="0" y="214313"/>
                  </a:lnTo>
                </a:path>
              </a:pathLst>
            </a:custGeom>
            <a:noFill/>
            <a:ln w="19050" cap="flat">
              <a:solidFill>
                <a:schemeClr val="tx1"/>
              </a:solidFill>
              <a:prstDash val="solid"/>
              <a:miter/>
            </a:ln>
          </p:spPr>
          <p:txBody>
            <a:bodyPr rtlCol="0" anchor="ctr"/>
            <a:lstStyle/>
            <a:p>
              <a:endParaRPr lang="zh-CN" altLang="en-US">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34" name="文本框 33"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custDataLst>
                <p:tags r:id="rId4"/>
              </p:custDataLst>
            </p:nvPr>
          </p:nvSpPr>
          <p:spPr>
            <a:xfrm>
              <a:off x="7431315" y="2505926"/>
              <a:ext cx="2502710" cy="400110"/>
            </a:xfrm>
            <a:prstGeom prst="rect">
              <a:avLst/>
            </a:prstGeom>
            <a:noFill/>
          </p:spPr>
          <p:txBody>
            <a:bodyPr wrap="square" rtlCol="0">
              <a:spAutoFit/>
            </a:bodyPr>
            <a:lstStyle/>
            <a:p>
              <a:pPr algn="ctr"/>
              <a:r>
                <a:rPr lang="zh-CN" altLang="en-US" sz="2000" dirty="0">
                  <a:latin typeface="Times New Roman" panose="02020603050405020304"/>
                  <a:ea typeface="微软雅黑" panose="020B0503020204020204" pitchFamily="34" charset="-122"/>
                  <a:sym typeface="Times New Roman" panose="02020603050405020304"/>
                </a:rPr>
                <a:t>企业情况介绍</a:t>
              </a:r>
              <a:endParaRPr lang="zh-CN" altLang="en-US" sz="2000" dirty="0">
                <a:latin typeface="Times New Roman" panose="02020603050405020304"/>
                <a:ea typeface="微软雅黑" panose="020B0503020204020204" pitchFamily="34" charset="-122"/>
                <a:sym typeface="Times New Roman" panose="02020603050405020304"/>
              </a:endParaRPr>
            </a:p>
          </p:txBody>
        </p:sp>
      </p:grpSp>
      <p:grpSp>
        <p:nvGrpSpPr>
          <p:cNvPr id="35" name="组合 34"/>
          <p:cNvGrpSpPr/>
          <p:nvPr>
            <p:custDataLst>
              <p:tags r:id="rId5"/>
            </p:custDataLst>
          </p:nvPr>
        </p:nvGrpSpPr>
        <p:grpSpPr>
          <a:xfrm>
            <a:off x="6908099" y="2576081"/>
            <a:ext cx="3386125" cy="923330"/>
            <a:chOff x="6885007" y="2303608"/>
            <a:chExt cx="3386125" cy="923330"/>
          </a:xfrm>
        </p:grpSpPr>
        <p:sp>
          <p:nvSpPr>
            <p:cNvPr id="36" name="文本框 35"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custDataLst>
                <p:tags r:id="rId6"/>
              </p:custDataLst>
            </p:nvPr>
          </p:nvSpPr>
          <p:spPr>
            <a:xfrm>
              <a:off x="6885007" y="2303608"/>
              <a:ext cx="530915" cy="923330"/>
            </a:xfrm>
            <a:prstGeom prst="rect">
              <a:avLst/>
            </a:prstGeom>
            <a:noFill/>
          </p:spPr>
          <p:txBody>
            <a:bodyPr wrap="none" rtlCol="0">
              <a:spAutoFit/>
            </a:bodyPr>
            <a:lstStyle/>
            <a:p>
              <a:r>
                <a:rPr lang="en-US" altLang="zh-CN" sz="5400" dirty="0">
                  <a:latin typeface="Times New Roman" panose="02020603050405020304"/>
                  <a:ea typeface="微软雅黑" panose="020B0503020204020204" pitchFamily="34" charset="-122"/>
                  <a:cs typeface="Calibri Light" panose="020F0302020204030204" pitchFamily="34" charset="0"/>
                  <a:sym typeface="Times New Roman" panose="02020603050405020304"/>
                </a:rPr>
                <a:t>2</a:t>
              </a:r>
              <a:endParaRPr lang="zh-CN" altLang="en-US" sz="5400" dirty="0">
                <a:latin typeface="Times New Roman" panose="02020603050405020304"/>
                <a:ea typeface="微软雅黑" panose="020B0503020204020204" pitchFamily="34" charset="-122"/>
                <a:cs typeface="Calibri Light" panose="020F0302020204030204" pitchFamily="34" charset="0"/>
                <a:sym typeface="Times New Roman" panose="02020603050405020304"/>
              </a:endParaRPr>
            </a:p>
          </p:txBody>
        </p:sp>
        <p:sp>
          <p:nvSpPr>
            <p:cNvPr id="37" name="任意多边形: 形状 36"/>
            <p:cNvSpPr/>
            <p:nvPr>
              <p:custDataLst>
                <p:tags r:id="rId7"/>
              </p:custDataLst>
            </p:nvPr>
          </p:nvSpPr>
          <p:spPr>
            <a:xfrm>
              <a:off x="7154561" y="2318486"/>
              <a:ext cx="3116571" cy="735307"/>
            </a:xfrm>
            <a:custGeom>
              <a:avLst/>
              <a:gdLst>
                <a:gd name="connsiteX0" fmla="*/ 1029653 w 5248275"/>
                <a:gd name="connsiteY0" fmla="*/ 1244918 h 1238250"/>
                <a:gd name="connsiteX1" fmla="*/ 5251133 w 5248275"/>
                <a:gd name="connsiteY1" fmla="*/ 1244918 h 1238250"/>
                <a:gd name="connsiteX2" fmla="*/ 5251133 w 5248275"/>
                <a:gd name="connsiteY2" fmla="*/ 0 h 1238250"/>
                <a:gd name="connsiteX3" fmla="*/ 0 w 5248275"/>
                <a:gd name="connsiteY3" fmla="*/ 0 h 1238250"/>
                <a:gd name="connsiteX4" fmla="*/ 0 w 5248275"/>
                <a:gd name="connsiteY4" fmla="*/ 214313 h 1238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275" h="1238250">
                  <a:moveTo>
                    <a:pt x="1029653" y="1244918"/>
                  </a:moveTo>
                  <a:lnTo>
                    <a:pt x="5251133" y="1244918"/>
                  </a:lnTo>
                  <a:lnTo>
                    <a:pt x="5251133" y="0"/>
                  </a:lnTo>
                  <a:lnTo>
                    <a:pt x="0" y="0"/>
                  </a:lnTo>
                  <a:lnTo>
                    <a:pt x="0" y="214313"/>
                  </a:lnTo>
                </a:path>
              </a:pathLst>
            </a:custGeom>
            <a:noFill/>
            <a:ln w="19050" cap="flat">
              <a:solidFill>
                <a:schemeClr val="tx1"/>
              </a:solidFill>
              <a:prstDash val="solid"/>
              <a:miter/>
            </a:ln>
          </p:spPr>
          <p:txBody>
            <a:bodyPr rtlCol="0" anchor="ctr"/>
            <a:lstStyle/>
            <a:p>
              <a:endParaRPr lang="zh-CN" altLang="en-US">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38" name="文本框 37"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custDataLst>
                <p:tags r:id="rId8"/>
              </p:custDataLst>
            </p:nvPr>
          </p:nvSpPr>
          <p:spPr>
            <a:xfrm>
              <a:off x="7431315" y="2505926"/>
              <a:ext cx="2502710" cy="398780"/>
            </a:xfrm>
            <a:prstGeom prst="rect">
              <a:avLst/>
            </a:prstGeom>
            <a:noFill/>
          </p:spPr>
          <p:txBody>
            <a:bodyPr wrap="square" rtlCol="0">
              <a:spAutoFit/>
            </a:bodyPr>
            <a:lstStyle/>
            <a:p>
              <a:pPr indent="0" algn="ctr">
                <a:lnSpc>
                  <a:spcPct val="100000"/>
                </a:lnSpc>
                <a:defRPr/>
              </a:pPr>
              <a:r>
                <a:rPr lang="zh-CN" altLang="en-US" sz="2000" dirty="0">
                  <a:solidFill>
                    <a:schemeClr val="tx1"/>
                  </a:solidFill>
                  <a:latin typeface="Times New Roman" panose="02020603050405020304"/>
                  <a:ea typeface="微软雅黑" panose="020B0503020204020204" pitchFamily="34" charset="-122"/>
                  <a:sym typeface="Noto Sans SC" panose="020B0200000000000000" charset="-122"/>
                </a:rPr>
                <a:t>产品概述</a:t>
              </a:r>
              <a:endParaRPr lang="zh-CN" altLang="en-US" sz="2000" dirty="0">
                <a:solidFill>
                  <a:schemeClr val="tx1"/>
                </a:solidFill>
                <a:latin typeface="Times New Roman" panose="02020603050405020304"/>
                <a:ea typeface="微软雅黑" panose="020B0503020204020204" pitchFamily="34" charset="-122"/>
                <a:sym typeface="Noto Sans SC" panose="020B0200000000000000" charset="-122"/>
              </a:endParaRPr>
            </a:p>
          </p:txBody>
        </p:sp>
      </p:grpSp>
      <p:grpSp>
        <p:nvGrpSpPr>
          <p:cNvPr id="39" name="组合 38"/>
          <p:cNvGrpSpPr/>
          <p:nvPr>
            <p:custDataLst>
              <p:tags r:id="rId9"/>
            </p:custDataLst>
          </p:nvPr>
        </p:nvGrpSpPr>
        <p:grpSpPr>
          <a:xfrm>
            <a:off x="6908099" y="3726008"/>
            <a:ext cx="3386125" cy="923330"/>
            <a:chOff x="6885007" y="2303608"/>
            <a:chExt cx="3386125" cy="923330"/>
          </a:xfrm>
        </p:grpSpPr>
        <p:sp>
          <p:nvSpPr>
            <p:cNvPr id="40" name="文本框 39"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custDataLst>
                <p:tags r:id="rId10"/>
              </p:custDataLst>
            </p:nvPr>
          </p:nvSpPr>
          <p:spPr>
            <a:xfrm>
              <a:off x="6885007" y="2303608"/>
              <a:ext cx="530915" cy="923330"/>
            </a:xfrm>
            <a:prstGeom prst="rect">
              <a:avLst/>
            </a:prstGeom>
            <a:noFill/>
          </p:spPr>
          <p:txBody>
            <a:bodyPr wrap="none" rtlCol="0">
              <a:spAutoFit/>
            </a:bodyPr>
            <a:lstStyle/>
            <a:p>
              <a:r>
                <a:rPr lang="en-US" altLang="zh-CN" sz="5400" dirty="0">
                  <a:latin typeface="Times New Roman" panose="02020603050405020304"/>
                  <a:ea typeface="微软雅黑" panose="020B0503020204020204" pitchFamily="34" charset="-122"/>
                  <a:cs typeface="Calibri Light" panose="020F0302020204030204" pitchFamily="34" charset="0"/>
                  <a:sym typeface="Times New Roman" panose="02020603050405020304"/>
                </a:rPr>
                <a:t>3</a:t>
              </a:r>
              <a:endParaRPr lang="zh-CN" altLang="en-US" sz="5400" dirty="0">
                <a:latin typeface="Times New Roman" panose="02020603050405020304"/>
                <a:ea typeface="微软雅黑" panose="020B0503020204020204" pitchFamily="34" charset="-122"/>
                <a:cs typeface="Calibri Light" panose="020F0302020204030204" pitchFamily="34" charset="0"/>
                <a:sym typeface="Times New Roman" panose="02020603050405020304"/>
              </a:endParaRPr>
            </a:p>
          </p:txBody>
        </p:sp>
        <p:sp>
          <p:nvSpPr>
            <p:cNvPr id="41" name="任意多边形: 形状 40"/>
            <p:cNvSpPr/>
            <p:nvPr>
              <p:custDataLst>
                <p:tags r:id="rId11"/>
              </p:custDataLst>
            </p:nvPr>
          </p:nvSpPr>
          <p:spPr>
            <a:xfrm>
              <a:off x="7154561" y="2318486"/>
              <a:ext cx="3116571" cy="735307"/>
            </a:xfrm>
            <a:custGeom>
              <a:avLst/>
              <a:gdLst>
                <a:gd name="connsiteX0" fmla="*/ 1029653 w 5248275"/>
                <a:gd name="connsiteY0" fmla="*/ 1244918 h 1238250"/>
                <a:gd name="connsiteX1" fmla="*/ 5251133 w 5248275"/>
                <a:gd name="connsiteY1" fmla="*/ 1244918 h 1238250"/>
                <a:gd name="connsiteX2" fmla="*/ 5251133 w 5248275"/>
                <a:gd name="connsiteY2" fmla="*/ 0 h 1238250"/>
                <a:gd name="connsiteX3" fmla="*/ 0 w 5248275"/>
                <a:gd name="connsiteY3" fmla="*/ 0 h 1238250"/>
                <a:gd name="connsiteX4" fmla="*/ 0 w 5248275"/>
                <a:gd name="connsiteY4" fmla="*/ 214313 h 1238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275" h="1238250">
                  <a:moveTo>
                    <a:pt x="1029653" y="1244918"/>
                  </a:moveTo>
                  <a:lnTo>
                    <a:pt x="5251133" y="1244918"/>
                  </a:lnTo>
                  <a:lnTo>
                    <a:pt x="5251133" y="0"/>
                  </a:lnTo>
                  <a:lnTo>
                    <a:pt x="0" y="0"/>
                  </a:lnTo>
                  <a:lnTo>
                    <a:pt x="0" y="214313"/>
                  </a:lnTo>
                </a:path>
              </a:pathLst>
            </a:custGeom>
            <a:noFill/>
            <a:ln w="19050" cap="flat">
              <a:solidFill>
                <a:schemeClr val="tx1"/>
              </a:solidFill>
              <a:prstDash val="solid"/>
              <a:miter/>
            </a:ln>
          </p:spPr>
          <p:txBody>
            <a:bodyPr rtlCol="0" anchor="ctr"/>
            <a:lstStyle/>
            <a:p>
              <a:endParaRPr lang="zh-CN" altLang="en-US">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42" name="文本框 41"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custDataLst>
                <p:tags r:id="rId12"/>
              </p:custDataLst>
            </p:nvPr>
          </p:nvSpPr>
          <p:spPr>
            <a:xfrm>
              <a:off x="7431315" y="2505926"/>
              <a:ext cx="2502710" cy="706755"/>
            </a:xfrm>
            <a:prstGeom prst="rect">
              <a:avLst/>
            </a:prstGeom>
            <a:noFill/>
          </p:spPr>
          <p:txBody>
            <a:bodyPr wrap="square" rtlCol="0">
              <a:spAutoFit/>
            </a:bodyPr>
            <a:lstStyle/>
            <a:p>
              <a:pPr algn="ctr"/>
              <a:r>
                <a:rPr lang="zh-CN" altLang="en-US" sz="2000" dirty="0">
                  <a:latin typeface="Times New Roman" panose="02020603050405020304"/>
                  <a:ea typeface="微软雅黑" panose="020B0503020204020204" pitchFamily="34" charset="-122"/>
                  <a:sym typeface="Times New Roman" panose="02020603050405020304"/>
                </a:rPr>
                <a:t>设备规格</a:t>
              </a:r>
              <a:endParaRPr lang="zh-CN" altLang="en-US" sz="2000" dirty="0">
                <a:latin typeface="Times New Roman" panose="02020603050405020304"/>
                <a:ea typeface="微软雅黑" panose="020B0503020204020204" pitchFamily="34" charset="-122"/>
                <a:sym typeface="Times New Roman" panose="02020603050405020304"/>
              </a:endParaRPr>
            </a:p>
            <a:p>
              <a:pPr algn="ctr"/>
              <a:endParaRPr lang="zh-CN" altLang="en-US" sz="2000" dirty="0">
                <a:latin typeface="Times New Roman" panose="02020603050405020304"/>
                <a:ea typeface="微软雅黑" panose="020B0503020204020204" pitchFamily="34" charset="-122"/>
                <a:sym typeface="Times New Roman" panose="02020603050405020304"/>
              </a:endParaRPr>
            </a:p>
          </p:txBody>
        </p:sp>
      </p:grpSp>
      <p:grpSp>
        <p:nvGrpSpPr>
          <p:cNvPr id="43" name="组合 42"/>
          <p:cNvGrpSpPr/>
          <p:nvPr>
            <p:custDataLst>
              <p:tags r:id="rId13"/>
            </p:custDataLst>
          </p:nvPr>
        </p:nvGrpSpPr>
        <p:grpSpPr>
          <a:xfrm>
            <a:off x="6908099" y="4875936"/>
            <a:ext cx="3386125" cy="923330"/>
            <a:chOff x="6885007" y="2303608"/>
            <a:chExt cx="3386125" cy="923330"/>
          </a:xfrm>
        </p:grpSpPr>
        <p:sp>
          <p:nvSpPr>
            <p:cNvPr id="44" name="文本框 43"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custDataLst>
                <p:tags r:id="rId14"/>
              </p:custDataLst>
            </p:nvPr>
          </p:nvSpPr>
          <p:spPr>
            <a:xfrm>
              <a:off x="6885007" y="2303608"/>
              <a:ext cx="530915" cy="923330"/>
            </a:xfrm>
            <a:prstGeom prst="rect">
              <a:avLst/>
            </a:prstGeom>
            <a:noFill/>
          </p:spPr>
          <p:txBody>
            <a:bodyPr wrap="none" rtlCol="0">
              <a:spAutoFit/>
            </a:bodyPr>
            <a:lstStyle/>
            <a:p>
              <a:r>
                <a:rPr lang="en-US" altLang="zh-CN" sz="5400" dirty="0">
                  <a:latin typeface="Times New Roman" panose="02020603050405020304"/>
                  <a:ea typeface="微软雅黑" panose="020B0503020204020204" pitchFamily="34" charset="-122"/>
                  <a:cs typeface="Calibri Light" panose="020F0302020204030204" pitchFamily="34" charset="0"/>
                  <a:sym typeface="Times New Roman" panose="02020603050405020304"/>
                </a:rPr>
                <a:t>4</a:t>
              </a:r>
              <a:endParaRPr lang="zh-CN" altLang="en-US" sz="5400" dirty="0">
                <a:latin typeface="Times New Roman" panose="02020603050405020304"/>
                <a:ea typeface="微软雅黑" panose="020B0503020204020204" pitchFamily="34" charset="-122"/>
                <a:cs typeface="Calibri Light" panose="020F0302020204030204" pitchFamily="34" charset="0"/>
                <a:sym typeface="Times New Roman" panose="02020603050405020304"/>
              </a:endParaRPr>
            </a:p>
          </p:txBody>
        </p:sp>
        <p:sp>
          <p:nvSpPr>
            <p:cNvPr id="45" name="任意多边形: 形状 44"/>
            <p:cNvSpPr/>
            <p:nvPr>
              <p:custDataLst>
                <p:tags r:id="rId15"/>
              </p:custDataLst>
            </p:nvPr>
          </p:nvSpPr>
          <p:spPr>
            <a:xfrm>
              <a:off x="7154561" y="2318486"/>
              <a:ext cx="3116571" cy="735307"/>
            </a:xfrm>
            <a:custGeom>
              <a:avLst/>
              <a:gdLst>
                <a:gd name="connsiteX0" fmla="*/ 1029653 w 5248275"/>
                <a:gd name="connsiteY0" fmla="*/ 1244918 h 1238250"/>
                <a:gd name="connsiteX1" fmla="*/ 5251133 w 5248275"/>
                <a:gd name="connsiteY1" fmla="*/ 1244918 h 1238250"/>
                <a:gd name="connsiteX2" fmla="*/ 5251133 w 5248275"/>
                <a:gd name="connsiteY2" fmla="*/ 0 h 1238250"/>
                <a:gd name="connsiteX3" fmla="*/ 0 w 5248275"/>
                <a:gd name="connsiteY3" fmla="*/ 0 h 1238250"/>
                <a:gd name="connsiteX4" fmla="*/ 0 w 5248275"/>
                <a:gd name="connsiteY4" fmla="*/ 214313 h 1238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275" h="1238250">
                  <a:moveTo>
                    <a:pt x="1029653" y="1244918"/>
                  </a:moveTo>
                  <a:lnTo>
                    <a:pt x="5251133" y="1244918"/>
                  </a:lnTo>
                  <a:lnTo>
                    <a:pt x="5251133" y="0"/>
                  </a:lnTo>
                  <a:lnTo>
                    <a:pt x="0" y="0"/>
                  </a:lnTo>
                  <a:lnTo>
                    <a:pt x="0" y="214313"/>
                  </a:lnTo>
                </a:path>
              </a:pathLst>
            </a:custGeom>
            <a:noFill/>
            <a:ln w="19050" cap="flat">
              <a:solidFill>
                <a:schemeClr val="tx1"/>
              </a:solidFill>
              <a:prstDash val="solid"/>
              <a:miter/>
            </a:ln>
          </p:spPr>
          <p:txBody>
            <a:bodyPr rtlCol="0" anchor="ctr"/>
            <a:lstStyle/>
            <a:p>
              <a:endParaRPr lang="zh-CN" altLang="en-US">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46" name="文本框 45"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custDataLst>
                <p:tags r:id="rId16"/>
              </p:custDataLst>
            </p:nvPr>
          </p:nvSpPr>
          <p:spPr>
            <a:xfrm>
              <a:off x="7431315" y="2505926"/>
              <a:ext cx="2502710" cy="398780"/>
            </a:xfrm>
            <a:prstGeom prst="rect">
              <a:avLst/>
            </a:prstGeom>
            <a:noFill/>
          </p:spPr>
          <p:txBody>
            <a:bodyPr wrap="square" rtlCol="0">
              <a:spAutoFit/>
            </a:bodyPr>
            <a:lstStyle/>
            <a:p>
              <a:pPr algn="ctr"/>
              <a:r>
                <a:rPr lang="zh-CN" altLang="en-US" sz="2000" dirty="0">
                  <a:latin typeface="Times New Roman" panose="02020603050405020304"/>
                  <a:ea typeface="微软雅黑" panose="020B0503020204020204" pitchFamily="34" charset="-122"/>
                  <a:sym typeface="Times New Roman" panose="02020603050405020304"/>
                </a:rPr>
                <a:t>设备亮点</a:t>
              </a:r>
              <a:endParaRPr lang="zh-CN" altLang="en-US" sz="2000" dirty="0">
                <a:latin typeface="Times New Roman" panose="02020603050405020304"/>
                <a:ea typeface="微软雅黑" panose="020B0503020204020204" pitchFamily="34" charset="-122"/>
                <a:sym typeface="Times New Roman" panose="02020603050405020304"/>
              </a:endParaRPr>
            </a:p>
          </p:txBody>
        </p:sp>
      </p:grpSp>
      <p:sp>
        <p:nvSpPr>
          <p:cNvPr id="22" name="TextBox 3"/>
          <p:cNvSpPr txBox="1"/>
          <p:nvPr/>
        </p:nvSpPr>
        <p:spPr>
          <a:xfrm>
            <a:off x="0" y="14955"/>
            <a:ext cx="540060" cy="118430"/>
          </a:xfrm>
          <a:prstGeom prst="rect">
            <a:avLst/>
          </a:prstGeom>
          <a:noFill/>
        </p:spPr>
        <p:txBody>
          <a:bodyPr wrap="square" rtlCol="0">
            <a:spAutoFit/>
          </a:bodyPr>
          <a:lstStyle/>
          <a:p>
            <a:pPr>
              <a:lnSpc>
                <a:spcPct val="200000"/>
              </a:lnSpc>
            </a:pPr>
            <a:r>
              <a:rPr lang="en-US" altLang="zh-CN" sz="100" dirty="0">
                <a:noFill/>
                <a:latin typeface="微软雅黑" panose="020B0503020204020204" pitchFamily="34" charset="-122"/>
                <a:ea typeface="微软雅黑" panose="020B0503020204020204" pitchFamily="34" charset="-122"/>
              </a:rPr>
              <a:t>PPT</a:t>
            </a:r>
            <a:r>
              <a:rPr lang="zh-CN" altLang="en-US" sz="100" dirty="0">
                <a:noFill/>
                <a:latin typeface="微软雅黑" panose="020B0503020204020204" pitchFamily="34" charset="-122"/>
                <a:ea typeface="微软雅黑" panose="020B0503020204020204" pitchFamily="34" charset="-122"/>
              </a:rPr>
              <a:t>模板 </a:t>
            </a:r>
            <a:r>
              <a:rPr lang="en-US" altLang="zh-CN" sz="100" dirty="0">
                <a:noFill/>
                <a:latin typeface="微软雅黑" panose="020B0503020204020204" pitchFamily="34" charset="-122"/>
                <a:ea typeface="微软雅黑" panose="020B0503020204020204" pitchFamily="34" charset="-122"/>
              </a:rPr>
              <a:t>http://www.1ppt.com/moban/</a:t>
            </a:r>
            <a:r>
              <a:rPr lang="zh-CN" altLang="en-US" sz="100" dirty="0">
                <a:noFill/>
                <a:latin typeface="微软雅黑" panose="020B0503020204020204" pitchFamily="34" charset="-122"/>
                <a:ea typeface="微软雅黑" panose="020B0503020204020204" pitchFamily="34" charset="-122"/>
              </a:rPr>
              <a:t> </a:t>
            </a:r>
            <a:endParaRPr lang="en-US" altLang="zh-CN" sz="100" dirty="0">
              <a:noFill/>
              <a:latin typeface="微软雅黑" panose="020B0503020204020204" pitchFamily="34" charset="-122"/>
              <a:ea typeface="微软雅黑" panose="020B0503020204020204" pitchFamily="34" charset="-122"/>
            </a:endParaRPr>
          </a:p>
        </p:txBody>
      </p:sp>
      <p:sp>
        <p:nvSpPr>
          <p:cNvPr id="3" name="灯片编号占位符 2"/>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1000" fill="hold"/>
                                        <p:tgtEl>
                                          <p:spTgt spid="8"/>
                                        </p:tgtEl>
                                        <p:attrNameLst>
                                          <p:attrName>ppt_x</p:attrName>
                                        </p:attrNameLst>
                                      </p:cBhvr>
                                      <p:tavLst>
                                        <p:tav tm="0">
                                          <p:val>
                                            <p:strVal val="#ppt_x"/>
                                          </p:val>
                                        </p:tav>
                                        <p:tav tm="100000">
                                          <p:val>
                                            <p:strVal val="#ppt_x"/>
                                          </p:val>
                                        </p:tav>
                                      </p:tavLst>
                                    </p:anim>
                                    <p:anim calcmode="lin" valueType="num">
                                      <p:cBhvr additive="base">
                                        <p:cTn id="11" dur="10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42" presetClass="entr" presetSubtype="0" fill="hold" grpId="2" nodeType="afterEffect">
                                  <p:stCondLst>
                                    <p:cond delay="0"/>
                                  </p:stCondLst>
                                  <p:iterate type="lt">
                                    <p:tmPct val="1786"/>
                                  </p:iterate>
                                  <p:childTnLst>
                                    <p:set>
                                      <p:cBhvr>
                                        <p:cTn id="14" dur="1" fill="hold">
                                          <p:stCondLst>
                                            <p:cond delay="0"/>
                                          </p:stCondLst>
                                        </p:cTn>
                                        <p:tgtEl>
                                          <p:spTgt spid="2"/>
                                        </p:tgtEl>
                                        <p:attrNameLst>
                                          <p:attrName>style.visibility</p:attrName>
                                        </p:attrNameLst>
                                      </p:cBhvr>
                                      <p:to>
                                        <p:strVal val="visible"/>
                                      </p:to>
                                    </p:set>
                                    <p:anim to="" calcmode="lin" valueType="num">
                                      <p:cBhvr>
                                        <p:cTn id="15" dur="700" fill="hold">
                                          <p:stCondLst>
                                            <p:cond delay="0"/>
                                          </p:stCondLst>
                                        </p:cTn>
                                        <p:tgtEl>
                                          <p:spTgt spid="2"/>
                                        </p:tgtEl>
                                        <p:attrNameLst>
                                          <p:attrName>ppt_y</p:attrName>
                                        </p:attrNameLst>
                                      </p:cBhvr>
                                      <p:tavLst>
                                        <p:tav tm="0" fmla="#ppt_y+(8/9)*(#ppt_y-(#ppt_y+0.1))*((1.5-1.5*$)^2-(1.5-1.5*$)^3)">
                                          <p:val>
                                            <p:fltVal val="0"/>
                                          </p:val>
                                        </p:tav>
                                        <p:tav tm="100000">
                                          <p:val>
                                            <p:fltVal val="1"/>
                                          </p:val>
                                        </p:tav>
                                      </p:tavLst>
                                    </p:anim>
                                    <p:anim to="" calcmode="lin" valueType="num">
                                      <p:cBhvr>
                                        <p:cTn id="16" dur="700" fill="hold">
                                          <p:stCondLst>
                                            <p:cond delay="0"/>
                                          </p:stCondLst>
                                        </p:cTn>
                                        <p:tgtEl>
                                          <p:spTgt spid="2"/>
                                        </p:tgtEl>
                                        <p:attrNameLst>
                                          <p:attrName>style.opacity</p:attrName>
                                        </p:attrNameLst>
                                      </p:cBhvr>
                                      <p:tavLst>
                                        <p:tav tm="0" fmla="1+(8/9)*(1-0)*((1.5-1.5*$)^2-(1.5-1.5*$)^3)">
                                          <p:val>
                                            <p:fltVal val="0"/>
                                          </p:val>
                                        </p:tav>
                                        <p:tav tm="100000">
                                          <p:val>
                                            <p:fltVal val="1"/>
                                          </p:val>
                                        </p:tav>
                                      </p:tavLst>
                                    </p:anim>
                                  </p:childTnLst>
                                </p:cTn>
                              </p:par>
                            </p:childTnLst>
                          </p:cTn>
                        </p:par>
                        <p:par>
                          <p:cTn id="17" fill="hold">
                            <p:stCondLst>
                              <p:cond delay="1787"/>
                            </p:stCondLst>
                            <p:childTnLst>
                              <p:par>
                                <p:cTn id="18" presetID="2" presetClass="entr" presetSubtype="2" decel="10000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additive="base">
                                        <p:cTn id="20" dur="1000" fill="hold"/>
                                        <p:tgtEl>
                                          <p:spTgt spid="31"/>
                                        </p:tgtEl>
                                        <p:attrNameLst>
                                          <p:attrName>ppt_x</p:attrName>
                                        </p:attrNameLst>
                                      </p:cBhvr>
                                      <p:tavLst>
                                        <p:tav tm="0">
                                          <p:val>
                                            <p:strVal val="1+#ppt_w/2"/>
                                          </p:val>
                                        </p:tav>
                                        <p:tav tm="100000">
                                          <p:val>
                                            <p:strVal val="#ppt_x"/>
                                          </p:val>
                                        </p:tav>
                                      </p:tavLst>
                                    </p:anim>
                                    <p:anim calcmode="lin" valueType="num">
                                      <p:cBhvr additive="base">
                                        <p:cTn id="21" dur="1000" fill="hold"/>
                                        <p:tgtEl>
                                          <p:spTgt spid="31"/>
                                        </p:tgtEl>
                                        <p:attrNameLst>
                                          <p:attrName>ppt_y</p:attrName>
                                        </p:attrNameLst>
                                      </p:cBhvr>
                                      <p:tavLst>
                                        <p:tav tm="0">
                                          <p:val>
                                            <p:strVal val="#ppt_y"/>
                                          </p:val>
                                        </p:tav>
                                        <p:tav tm="100000">
                                          <p:val>
                                            <p:strVal val="#ppt_y"/>
                                          </p:val>
                                        </p:tav>
                                      </p:tavLst>
                                    </p:anim>
                                  </p:childTnLst>
                                </p:cTn>
                              </p:par>
                              <p:par>
                                <p:cTn id="22" presetID="2" presetClass="entr" presetSubtype="2" decel="100000" fill="hold" nodeType="withEffect">
                                  <p:stCondLst>
                                    <p:cond delay="10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1000" fill="hold"/>
                                        <p:tgtEl>
                                          <p:spTgt spid="35"/>
                                        </p:tgtEl>
                                        <p:attrNameLst>
                                          <p:attrName>ppt_x</p:attrName>
                                        </p:attrNameLst>
                                      </p:cBhvr>
                                      <p:tavLst>
                                        <p:tav tm="0">
                                          <p:val>
                                            <p:strVal val="1+#ppt_w/2"/>
                                          </p:val>
                                        </p:tav>
                                        <p:tav tm="100000">
                                          <p:val>
                                            <p:strVal val="#ppt_x"/>
                                          </p:val>
                                        </p:tav>
                                      </p:tavLst>
                                    </p:anim>
                                    <p:anim calcmode="lin" valueType="num">
                                      <p:cBhvr additive="base">
                                        <p:cTn id="25" dur="1000" fill="hold"/>
                                        <p:tgtEl>
                                          <p:spTgt spid="35"/>
                                        </p:tgtEl>
                                        <p:attrNameLst>
                                          <p:attrName>ppt_y</p:attrName>
                                        </p:attrNameLst>
                                      </p:cBhvr>
                                      <p:tavLst>
                                        <p:tav tm="0">
                                          <p:val>
                                            <p:strVal val="#ppt_y"/>
                                          </p:val>
                                        </p:tav>
                                        <p:tav tm="100000">
                                          <p:val>
                                            <p:strVal val="#ppt_y"/>
                                          </p:val>
                                        </p:tav>
                                      </p:tavLst>
                                    </p:anim>
                                  </p:childTnLst>
                                </p:cTn>
                              </p:par>
                              <p:par>
                                <p:cTn id="26" presetID="2" presetClass="entr" presetSubtype="2" decel="100000" fill="hold" nodeType="withEffect">
                                  <p:stCondLst>
                                    <p:cond delay="20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1000" fill="hold"/>
                                        <p:tgtEl>
                                          <p:spTgt spid="39"/>
                                        </p:tgtEl>
                                        <p:attrNameLst>
                                          <p:attrName>ppt_x</p:attrName>
                                        </p:attrNameLst>
                                      </p:cBhvr>
                                      <p:tavLst>
                                        <p:tav tm="0">
                                          <p:val>
                                            <p:strVal val="1+#ppt_w/2"/>
                                          </p:val>
                                        </p:tav>
                                        <p:tav tm="100000">
                                          <p:val>
                                            <p:strVal val="#ppt_x"/>
                                          </p:val>
                                        </p:tav>
                                      </p:tavLst>
                                    </p:anim>
                                    <p:anim calcmode="lin" valueType="num">
                                      <p:cBhvr additive="base">
                                        <p:cTn id="29" dur="1000" fill="hold"/>
                                        <p:tgtEl>
                                          <p:spTgt spid="39"/>
                                        </p:tgtEl>
                                        <p:attrNameLst>
                                          <p:attrName>ppt_y</p:attrName>
                                        </p:attrNameLst>
                                      </p:cBhvr>
                                      <p:tavLst>
                                        <p:tav tm="0">
                                          <p:val>
                                            <p:strVal val="#ppt_y"/>
                                          </p:val>
                                        </p:tav>
                                        <p:tav tm="100000">
                                          <p:val>
                                            <p:strVal val="#ppt_y"/>
                                          </p:val>
                                        </p:tav>
                                      </p:tavLst>
                                    </p:anim>
                                  </p:childTnLst>
                                </p:cTn>
                              </p:par>
                              <p:par>
                                <p:cTn id="30" presetID="2" presetClass="entr" presetSubtype="2" decel="100000" fill="hold" nodeType="withEffect">
                                  <p:stCondLst>
                                    <p:cond delay="30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1000" fill="hold"/>
                                        <p:tgtEl>
                                          <p:spTgt spid="43"/>
                                        </p:tgtEl>
                                        <p:attrNameLst>
                                          <p:attrName>ppt_x</p:attrName>
                                        </p:attrNameLst>
                                      </p:cBhvr>
                                      <p:tavLst>
                                        <p:tav tm="0">
                                          <p:val>
                                            <p:strVal val="1+#ppt_w/2"/>
                                          </p:val>
                                        </p:tav>
                                        <p:tav tm="100000">
                                          <p:val>
                                            <p:strVal val="#ppt_x"/>
                                          </p:val>
                                        </p:tav>
                                      </p:tavLst>
                                    </p:anim>
                                    <p:anim calcmode="lin" valueType="num">
                                      <p:cBhvr additive="base">
                                        <p:cTn id="33" dur="10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P spid="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411783" y="942554"/>
            <a:ext cx="2688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20619" y="423896"/>
            <a:ext cx="0" cy="732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7"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nvSpPr>
        <p:spPr>
          <a:xfrm>
            <a:off x="1003300" y="424180"/>
            <a:ext cx="3127375" cy="452755"/>
          </a:xfrm>
          <a:prstGeom prst="rect">
            <a:avLst/>
          </a:prstGeom>
          <a:noFill/>
        </p:spPr>
        <p:txBody>
          <a:bodyPr wrap="square" rtlCol="0">
            <a:noAutofit/>
          </a:bodyPr>
          <a:lstStyle/>
          <a:p>
            <a:r>
              <a:rPr lang="zh-CN" altLang="en-US" sz="2800" b="1">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rPr>
              <a:t>设备亮点</a:t>
            </a:r>
            <a:endParaRPr lang="zh-CN" altLang="en-US" sz="2800" b="1" dirty="0">
              <a:solidFill>
                <a:schemeClr val="tx1"/>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11" name="矩形 10"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684512" y="883714"/>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sp>
        <p:nvSpPr>
          <p:cNvPr id="12" name="Rectangle 6"/>
          <p:cNvSpPr/>
          <p:nvPr>
            <p:custDataLst>
              <p:tags r:id="rId1"/>
            </p:custDataLst>
          </p:nvPr>
        </p:nvSpPr>
        <p:spPr>
          <a:xfrm>
            <a:off x="1963420" y="1323340"/>
            <a:ext cx="4679315" cy="1245870"/>
          </a:xfrm>
          <a:prstGeom prst="rect">
            <a:avLst/>
          </a:prstGeom>
        </p:spPr>
        <p:txBody>
          <a:bodyPr wrap="square">
            <a:noAutofit/>
          </a:bodyPr>
          <a:lstStyle/>
          <a:p>
            <a:pPr marL="0" marR="0" lvl="0" indent="0" algn="l" defTabSz="914400" rtl="0" eaLnBrk="1" fontAlgn="auto" latinLnBrk="0" hangingPunct="1">
              <a:lnSpc>
                <a:spcPct val="125000"/>
              </a:lnSpc>
              <a:spcBef>
                <a:spcPts val="0"/>
              </a:spcBef>
              <a:spcAft>
                <a:spcPts val="0"/>
              </a:spcAft>
              <a:buClr>
                <a:srgbClr val="000000"/>
              </a:buClr>
              <a:buSzTx/>
              <a:buFont typeface="Arial" panose="020B0604020202020204"/>
              <a:buNone/>
              <a:defRPr/>
            </a:pPr>
            <a:r>
              <a:rPr lang="en-US"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13.</a:t>
            </a:r>
            <a:r>
              <a:rPr lang="en-US" altLang="zh-CN" sz="1600" b="1" dirty="0">
                <a:solidFill>
                  <a:schemeClr val="tx1"/>
                </a:solidFill>
                <a:latin typeface="Noto Serif SC" panose="02020200000000000000" charset="-122"/>
                <a:ea typeface="Noto Serif SC" panose="02020200000000000000" charset="-122"/>
                <a:cs typeface="Noto Serif SC" panose="02020200000000000000" charset="-122"/>
                <a:sym typeface="+mn-ea"/>
              </a:rPr>
              <a:t>MES</a:t>
            </a:r>
            <a:r>
              <a:rPr lang="zh-CN"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rPr>
              <a:t>系统</a:t>
            </a:r>
            <a:endParaRPr kumimoji="0" lang="zh-CN" altLang="en-US" sz="1600" b="1" i="0" u="none" strike="noStrike" kern="0" cap="none" spc="0" normalizeH="0" baseline="0" noProof="0" dirty="0">
              <a:ln>
                <a:noFill/>
              </a:ln>
              <a:solidFill>
                <a:schemeClr val="tx1"/>
              </a:solidFill>
              <a:effectLst/>
              <a:uLnTx/>
              <a:uFillTx/>
              <a:latin typeface="Noto Serif SC" panose="02020200000000000000" charset="-122"/>
              <a:ea typeface="Noto Serif SC" panose="02020200000000000000" charset="-122"/>
              <a:cs typeface="Noto Serif SC" panose="02020200000000000000" charset="-122"/>
              <a:sym typeface="+mn-ea"/>
            </a:endParaRPr>
          </a:p>
          <a:p>
            <a:pPr marL="0" marR="0" lvl="0" indent="0" algn="l" defTabSz="914400" rtl="0" eaLnBrk="1" fontAlgn="auto" latinLnBrk="0" hangingPunct="1">
              <a:lnSpc>
                <a:spcPct val="125000"/>
              </a:lnSpc>
              <a:spcBef>
                <a:spcPts val="0"/>
              </a:spcBef>
              <a:spcAft>
                <a:spcPts val="0"/>
              </a:spcAft>
              <a:buClr>
                <a:srgbClr val="000000"/>
              </a:buClr>
              <a:buSzTx/>
              <a:buFont typeface="Arial" panose="020B0604020202020204"/>
              <a:buNone/>
              <a:defRPr/>
            </a:pPr>
            <a:r>
              <a:rPr lang="zh-CN" altLang="en-US" sz="1600" b="1" dirty="0">
                <a:solidFill>
                  <a:schemeClr val="tx1"/>
                </a:solidFill>
                <a:ea typeface="Noto Serif SC" panose="02020200000000000000" charset="-122"/>
                <a:sym typeface="+mn-ea"/>
              </a:rPr>
              <a:t>设备与贴片机信息交互将大幅减少找料报表记录和品质核对换料的时间。</a:t>
            </a:r>
            <a:endParaRPr kumimoji="0" lang="zh-CN" altLang="en-US" sz="1600" b="0" i="0" u="none" strike="noStrike" kern="0" cap="none" spc="0" normalizeH="0" baseline="0" noProof="0" dirty="0">
              <a:ln>
                <a:noFill/>
              </a:ln>
              <a:solidFill>
                <a:schemeClr val="tx1"/>
              </a:solidFill>
              <a:effectLst/>
              <a:uLnTx/>
              <a:uFillTx/>
              <a:latin typeface="Arial" panose="020B0604020202020204"/>
              <a:cs typeface="Arial" panose="020B0604020202020204"/>
              <a:sym typeface="Arial" panose="020B0604020202020204"/>
            </a:endParaRPr>
          </a:p>
          <a:p>
            <a:pPr indent="0" algn="l">
              <a:lnSpc>
                <a:spcPct val="125000"/>
              </a:lnSpc>
              <a:defRPr/>
            </a:pPr>
            <a:endParaRPr lang="zh-CN" altLang="en-US" sz="1600" b="1" dirty="0">
              <a:solidFill>
                <a:schemeClr val="tx1"/>
              </a:solidFill>
              <a:latin typeface="Noto Serif SC" panose="02020200000000000000" charset="-122"/>
              <a:ea typeface="Noto Serif SC" panose="02020200000000000000" charset="-122"/>
              <a:cs typeface="Noto Serif SC" panose="02020200000000000000" charset="-122"/>
            </a:endParaRPr>
          </a:p>
          <a:p>
            <a:pPr indent="0" algn="l">
              <a:lnSpc>
                <a:spcPct val="125000"/>
              </a:lnSpc>
              <a:defRPr/>
            </a:pPr>
            <a:endParaRPr lang="en-US" sz="1600" b="1">
              <a:solidFill>
                <a:srgbClr val="DAA520"/>
              </a:solidFill>
              <a:latin typeface="Noto Serif SC" panose="02020200000000000000" charset="-122"/>
              <a:ea typeface="Noto Serif SC" panose="02020200000000000000" charset="-122"/>
              <a:cs typeface="Noto Serif SC" panose="02020200000000000000" charset="-122"/>
            </a:endParaRPr>
          </a:p>
          <a:p>
            <a:pPr indent="0" algn="l">
              <a:lnSpc>
                <a:spcPct val="125000"/>
              </a:lnSpc>
              <a:defRPr/>
            </a:pPr>
            <a:endParaRPr lang="en-US" altLang="en-US" sz="1600" b="1" dirty="0">
              <a:solidFill>
                <a:schemeClr val="tx1"/>
              </a:solidFill>
              <a:latin typeface="Noto Serif SC" panose="02020200000000000000" charset="-122"/>
              <a:ea typeface="Noto Serif SC" panose="02020200000000000000" charset="-122"/>
              <a:cs typeface="Noto Serif SC" panose="02020200000000000000" charset="-122"/>
              <a:sym typeface="+mn-ea"/>
            </a:endParaRPr>
          </a:p>
        </p:txBody>
      </p:sp>
      <p:sp>
        <p:nvSpPr>
          <p:cNvPr id="32" name="Partial Circle 4"/>
          <p:cNvSpPr/>
          <p:nvPr>
            <p:custDataLst>
              <p:tags r:id="rId2"/>
            </p:custDataLst>
          </p:nvPr>
        </p:nvSpPr>
        <p:spPr>
          <a:xfrm>
            <a:off x="603885" y="1539240"/>
            <a:ext cx="1359535" cy="1359535"/>
          </a:xfrm>
          <a:prstGeom prst="pie">
            <a:avLst/>
          </a:prstGeom>
          <a:solidFill>
            <a:sysClr val="window" lastClr="FFFFFF">
              <a:lumMod val="95000"/>
            </a:sysClr>
          </a:solidFill>
          <a:ln w="12700" cap="flat" cmpd="sng" algn="ctr">
            <a:noFill/>
            <a:prstDash val="solid"/>
            <a:miter lim="800000"/>
          </a:ln>
          <a:effectLst/>
        </p:spPr>
        <p:txBody>
          <a:bodyPr rtlCol="0" anchor="ctr"/>
          <a:lstStyle/>
          <a:p>
            <a:pPr algn="ctr" defTabSz="914400">
              <a:defRPr/>
            </a:pPr>
            <a:endParaRPr lang="en-US" kern="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33" name="Oval 2"/>
          <p:cNvSpPr/>
          <p:nvPr>
            <p:custDataLst>
              <p:tags r:id="rId3"/>
            </p:custDataLst>
          </p:nvPr>
        </p:nvSpPr>
        <p:spPr>
          <a:xfrm>
            <a:off x="772795" y="1708150"/>
            <a:ext cx="1021715" cy="1021715"/>
          </a:xfrm>
          <a:prstGeom prst="ellipse">
            <a:avLst/>
          </a:prstGeom>
          <a:solidFill>
            <a:schemeClr val="bg1">
              <a:lumMod val="85000"/>
            </a:schemeClr>
          </a:solidFill>
          <a:ln w="12700" cap="flat" cmpd="sng" algn="ctr">
            <a:noFill/>
            <a:prstDash val="solid"/>
            <a:miter lim="800000"/>
          </a:ln>
          <a:effectLst/>
        </p:spPr>
        <p:txBody>
          <a:bodyPr rtlCol="0" anchor="ctr"/>
          <a:lstStyle/>
          <a:p>
            <a:pPr algn="ctr" defTabSz="914400">
              <a:defRPr/>
            </a:pPr>
            <a:endParaRPr lang="en-US" kern="0">
              <a:solidFill>
                <a:prstClr val="white"/>
              </a:solidFill>
              <a:latin typeface="Times New Roman" panose="02020603050405020304"/>
              <a:ea typeface="微软雅黑" panose="020B0503020204020204" pitchFamily="34" charset="-122"/>
              <a:sym typeface="Times New Roman" panose="02020603050405020304"/>
            </a:endParaRPr>
          </a:p>
        </p:txBody>
      </p:sp>
      <p:grpSp>
        <p:nvGrpSpPr>
          <p:cNvPr id="34" name="Group 22"/>
          <p:cNvGrpSpPr/>
          <p:nvPr/>
        </p:nvGrpSpPr>
        <p:grpSpPr>
          <a:xfrm rot="0">
            <a:off x="1069975" y="2029460"/>
            <a:ext cx="416560" cy="389890"/>
            <a:chOff x="5368132" y="3540125"/>
            <a:chExt cx="465138" cy="435769"/>
          </a:xfrm>
          <a:solidFill>
            <a:sysClr val="window" lastClr="FFFFFF"/>
          </a:solidFill>
        </p:grpSpPr>
        <p:sp>
          <p:nvSpPr>
            <p:cNvPr id="35" name="AutoShape 110"/>
            <p:cNvSpPr/>
            <p:nvPr>
              <p:custDataLst>
                <p:tags r:id="rId4"/>
              </p:custDataLst>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36" name="AutoShape 111"/>
            <p:cNvSpPr/>
            <p:nvPr>
              <p:custDataLst>
                <p:tags r:id="rId5"/>
              </p:custDataLst>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grpSp>
      <p:pic>
        <p:nvPicPr>
          <p:cNvPr id="3" name="图片 2"/>
          <p:cNvPicPr>
            <a:picLocks noChangeAspect="1"/>
          </p:cNvPicPr>
          <p:nvPr/>
        </p:nvPicPr>
        <p:blipFill>
          <a:blip r:embed="rId6"/>
          <a:stretch>
            <a:fillRect/>
          </a:stretch>
        </p:blipFill>
        <p:spPr>
          <a:xfrm>
            <a:off x="4274185" y="2080895"/>
            <a:ext cx="7470140" cy="4275455"/>
          </a:xfrm>
          <a:prstGeom prst="rect">
            <a:avLst/>
          </a:prstGeom>
        </p:spPr>
      </p:pic>
      <p:sp>
        <p:nvSpPr>
          <p:cNvPr id="9" name="灯片编号占位符 8"/>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0-#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2014444" y="3133008"/>
            <a:ext cx="8163112" cy="117680"/>
            <a:chOff x="2445258" y="3544488"/>
            <a:chExt cx="8163112" cy="117680"/>
          </a:xfrm>
        </p:grpSpPr>
        <p:cxnSp>
          <p:nvCxnSpPr>
            <p:cNvPr id="4" name="直接连接符 3"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CxnSpPr>
              <a:stCxn id="5" idx="3"/>
            </p:cNvCxnSpPr>
            <p:nvPr/>
          </p:nvCxnSpPr>
          <p:spPr>
            <a:xfrm>
              <a:off x="2562938" y="3603328"/>
              <a:ext cx="80454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矩形 4"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445258" y="3544488"/>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grpSp>
      <p:cxnSp>
        <p:nvCxnSpPr>
          <p:cNvPr id="10" name="直接连接符 9"/>
          <p:cNvCxnSpPr/>
          <p:nvPr/>
        </p:nvCxnSpPr>
        <p:spPr>
          <a:xfrm>
            <a:off x="9357360" y="1828800"/>
            <a:ext cx="0" cy="35356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1528268" y="1776639"/>
            <a:ext cx="7105659" cy="1322070"/>
          </a:xfrm>
          <a:prstGeom prst="rect">
            <a:avLst/>
          </a:prstGeom>
          <a:noFill/>
          <a:effectLst/>
        </p:spPr>
        <p:txBody>
          <a:bodyPr wrap="square" rtlCol="0">
            <a:spAutoFit/>
          </a:bodyPr>
          <a:lstStyle/>
          <a:p>
            <a:pPr algn="r"/>
            <a:r>
              <a:rPr lang="en-US" altLang="zh-CN" sz="8000" dirty="0">
                <a:latin typeface="阿里巴巴普惠体 Light" pitchFamily="18" charset="-122"/>
                <a:ea typeface="阿里巴巴普惠体 Light" pitchFamily="18" charset="-122"/>
                <a:cs typeface="阿里巴巴普惠体 Light" pitchFamily="18" charset="-122"/>
                <a:sym typeface="Times New Roman" panose="02020603050405020304"/>
              </a:rPr>
              <a:t>THANKS</a:t>
            </a:r>
            <a:endParaRPr lang="en-US" altLang="zh-CN" sz="8000" dirty="0">
              <a:latin typeface="阿里巴巴普惠体 Light" pitchFamily="18" charset="-122"/>
              <a:ea typeface="阿里巴巴普惠体 Light" pitchFamily="18" charset="-122"/>
              <a:cs typeface="阿里巴巴普惠体 Light" pitchFamily="18" charset="-122"/>
              <a:sym typeface="Times New Roman" panose="02020603050405020304"/>
            </a:endParaRPr>
          </a:p>
        </p:txBody>
      </p:sp>
      <p:sp>
        <p:nvSpPr>
          <p:cNvPr id="15" name="TextBox 14"/>
          <p:cNvSpPr txBox="1"/>
          <p:nvPr/>
        </p:nvSpPr>
        <p:spPr>
          <a:xfrm>
            <a:off x="6145466" y="3522147"/>
            <a:ext cx="2435860" cy="398780"/>
          </a:xfrm>
          <a:prstGeom prst="rect">
            <a:avLst/>
          </a:prstGeom>
          <a:noFill/>
        </p:spPr>
        <p:txBody>
          <a:bodyPr wrap="none" rtlCol="0">
            <a:spAutoFit/>
          </a:bodyPr>
          <a:lstStyle/>
          <a:p>
            <a:pPr algn="r"/>
            <a:r>
              <a:rPr lang="en-US" sz="2000" b="1">
                <a:solidFill>
                  <a:schemeClr val="tx1"/>
                </a:solidFill>
                <a:latin typeface="Noto Serif SC" panose="02020200000000000000" charset="-122"/>
                <a:ea typeface="Noto Serif SC" panose="02020200000000000000" charset="-122"/>
                <a:cs typeface="Noto Serif SC" panose="02020200000000000000" charset="-122"/>
                <a:sym typeface="Noto Sans SC" panose="020B0200000000000000" charset="-122"/>
              </a:rPr>
              <a:t>感谢聆听 · 共创未来</a:t>
            </a:r>
            <a:endParaRPr lang="en-US" altLang="en-US" sz="2000" b="1" dirty="0">
              <a:solidFill>
                <a:schemeClr val="tx1"/>
              </a:solidFill>
              <a:latin typeface="Noto Serif SC" panose="02020200000000000000" charset="-122"/>
              <a:ea typeface="Noto Serif SC" panose="02020200000000000000" charset="-122"/>
              <a:cs typeface="Noto Serif SC" panose="02020200000000000000" charset="-122"/>
              <a:sym typeface="Noto Sans SC" panose="020B0200000000000000" charset="-122"/>
            </a:endParaRPr>
          </a:p>
        </p:txBody>
      </p:sp>
      <p:sp>
        <p:nvSpPr>
          <p:cNvPr id="17" name="PA-文本框 8"/>
          <p:cNvSpPr txBox="1"/>
          <p:nvPr>
            <p:custDataLst>
              <p:tags r:id="rId1"/>
            </p:custDataLst>
          </p:nvPr>
        </p:nvSpPr>
        <p:spPr>
          <a:xfrm>
            <a:off x="10041612" y="6002532"/>
            <a:ext cx="1909667" cy="337185"/>
          </a:xfrm>
          <a:prstGeom prst="rect">
            <a:avLst/>
          </a:prstGeom>
          <a:noFill/>
        </p:spPr>
        <p:txBody>
          <a:bodyPr wrap="square" rtlCol="0">
            <a:spAutoFit/>
            <a:scene3d>
              <a:camera prst="orthographicFront"/>
              <a:lightRig rig="threePt" dir="t"/>
            </a:scene3d>
            <a:sp3d contourW="12700"/>
          </a:bodyPr>
          <a:lstStyle/>
          <a:p>
            <a:pPr algn="ctr"/>
            <a:r>
              <a:rPr lang="en-US" altLang="zh-CN" sz="1600" spc="300" dirty="0">
                <a:solidFill>
                  <a:schemeClr val="tx1">
                    <a:lumMod val="75000"/>
                    <a:lumOff val="25000"/>
                  </a:schemeClr>
                </a:solidFill>
                <a:latin typeface="Times New Roman" panose="02020603050405020304"/>
                <a:ea typeface="微软雅黑" panose="020B0503020204020204" pitchFamily="34" charset="-122"/>
                <a:cs typeface="+mn-ea"/>
                <a:sym typeface="Times New Roman" panose="02020603050405020304"/>
              </a:rPr>
              <a:t>2026/06/01</a:t>
            </a:r>
            <a:endParaRPr lang="zh-CN" altLang="en-US" sz="1600" spc="300" dirty="0">
              <a:solidFill>
                <a:schemeClr val="tx1">
                  <a:lumMod val="75000"/>
                  <a:lumOff val="25000"/>
                </a:schemeClr>
              </a:solidFill>
              <a:latin typeface="Times New Roman" panose="02020603050405020304"/>
              <a:ea typeface="微软雅黑" panose="020B0503020204020204" pitchFamily="34" charset="-122"/>
              <a:cs typeface="+mn-ea"/>
              <a:sym typeface="Times New Roman" panose="02020603050405020304"/>
            </a:endParaRPr>
          </a:p>
        </p:txBody>
      </p:sp>
      <p:sp>
        <p:nvSpPr>
          <p:cNvPr id="2" name="文本框 1"/>
          <p:cNvSpPr txBox="1"/>
          <p:nvPr/>
        </p:nvSpPr>
        <p:spPr>
          <a:xfrm>
            <a:off x="3382010" y="5363845"/>
            <a:ext cx="5751195" cy="1057910"/>
          </a:xfrm>
          <a:prstGeom prst="rect">
            <a:avLst/>
          </a:prstGeom>
          <a:noFill/>
        </p:spPr>
        <p:txBody>
          <a:bodyPr wrap="square" rtlCol="0" anchor="t">
            <a:noAutofit/>
          </a:bodyPr>
          <a:p>
            <a:pPr indent="0" algn="ctr">
              <a:lnSpc>
                <a:spcPct val="125000"/>
              </a:lnSpc>
              <a:defRPr/>
            </a:pPr>
            <a:r>
              <a:rPr lang="en-US" sz="2000">
                <a:solidFill>
                  <a:schemeClr val="tx1">
                    <a:alpha val="70196"/>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zh-CN" altLang="en-US" sz="2000" dirty="0">
                <a:solidFill>
                  <a:schemeClr val="tx1"/>
                </a:solidFill>
                <a:sym typeface="+mn-ea"/>
              </a:rPr>
              <a:t>赵忠平  </a:t>
            </a:r>
            <a:r>
              <a:rPr lang="en-US" altLang="zh-CN" sz="2000" dirty="0">
                <a:solidFill>
                  <a:schemeClr val="tx1"/>
                </a:solidFill>
                <a:sym typeface="+mn-ea"/>
              </a:rPr>
              <a:t>13925733686</a:t>
            </a:r>
            <a:r>
              <a:rPr lang="en-US" sz="2000">
                <a:solidFill>
                  <a:schemeClr val="tx1">
                    <a:alpha val="70196"/>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 | </a:t>
            </a:r>
            <a:r>
              <a:rPr lang="zh-CN" altLang="en-US" sz="2000" dirty="0">
                <a:solidFill>
                  <a:schemeClr val="tx1"/>
                </a:solidFill>
                <a:sym typeface="+mn-ea"/>
              </a:rPr>
              <a:t>王金雄  </a:t>
            </a:r>
            <a:r>
              <a:rPr lang="en-US" altLang="zh-CN" sz="2000" dirty="0">
                <a:solidFill>
                  <a:schemeClr val="tx1"/>
                </a:solidFill>
                <a:sym typeface="+mn-ea"/>
              </a:rPr>
              <a:t>13828717532</a:t>
            </a:r>
            <a:r>
              <a:rPr lang="en-US" sz="2000">
                <a:solidFill>
                  <a:schemeClr val="tx1">
                    <a:alpha val="70196"/>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 ] </a:t>
            </a:r>
            <a:endParaRPr lang="en-US" sz="2000">
              <a:solidFill>
                <a:schemeClr val="tx1">
                  <a:alpha val="70196"/>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a:p>
            <a:pPr indent="0" algn="ctr">
              <a:lnSpc>
                <a:spcPct val="125000"/>
              </a:lnSpc>
              <a:defRPr/>
            </a:pPr>
            <a:r>
              <a:rPr lang="en-US" sz="2000">
                <a:solidFill>
                  <a:schemeClr val="tx1">
                    <a:alpha val="70196"/>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 </a:t>
            </a:r>
            <a:r>
              <a:rPr lang="zh-CN" altLang="en-US" sz="2000">
                <a:solidFill>
                  <a:schemeClr val="tx1">
                    <a:alpha val="70196"/>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网址</a:t>
            </a:r>
            <a:r>
              <a:rPr lang="en-US" sz="2000">
                <a:solidFill>
                  <a:schemeClr val="tx1">
                    <a:alpha val="70196"/>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rPr>
              <a:t>：www.bestsoon-china.com ]</a:t>
            </a:r>
            <a:endParaRPr lang="en-US" altLang="en-US" sz="2000">
              <a:solidFill>
                <a:schemeClr val="tx1">
                  <a:alpha val="70196"/>
                </a:schemeClr>
              </a:solidFill>
              <a:latin typeface="Noto Sans SC" panose="020B0200000000000000" charset="-122"/>
              <a:ea typeface="Noto Sans SC" panose="020B0200000000000000" charset="-122"/>
              <a:cs typeface="Noto Sans SC" panose="020B0200000000000000" charset="-122"/>
              <a:sym typeface="Noto Sans SC" panose="020B0200000000000000" charset="-122"/>
            </a:endParaRPr>
          </a:p>
        </p:txBody>
      </p:sp>
      <p:sp>
        <p:nvSpPr>
          <p:cNvPr id="3" name="灯片编号占位符 2"/>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par>
                          <p:cTn id="11" fill="hold">
                            <p:stCondLst>
                              <p:cond delay="500"/>
                            </p:stCondLst>
                            <p:childTnLst>
                              <p:par>
                                <p:cTn id="12" presetID="53" presetClass="entr" presetSubtype="16" fill="hold" grpId="0" nodeType="afterEffect">
                                  <p:stCondLst>
                                    <p:cond delay="0"/>
                                  </p:stCondLst>
                                  <p:iterate type="lt">
                                    <p:tmPct val="10000"/>
                                  </p:iterate>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par>
                          <p:cTn id="21" fill="hold">
                            <p:stCondLst>
                              <p:cond delay="1750"/>
                            </p:stCondLst>
                            <p:childTnLst>
                              <p:par>
                                <p:cTn id="22" presetID="14" presetClass="entr" presetSubtype="10" fill="hold" grpId="0" nodeType="afterEffect">
                                  <p:stCondLst>
                                    <p:cond delay="0"/>
                                  </p:stCondLst>
                                  <p:iterate type="lt">
                                    <p:tmPct val="10000"/>
                                  </p:iterate>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9703955" y="121755"/>
            <a:ext cx="0" cy="57038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矩形 2"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9645115" y="4849516"/>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sp>
        <p:nvSpPr>
          <p:cNvPr id="7" name="文本框 6"/>
          <p:cNvSpPr txBox="1"/>
          <p:nvPr/>
        </p:nvSpPr>
        <p:spPr>
          <a:xfrm>
            <a:off x="6164631" y="4367617"/>
            <a:ext cx="3229067" cy="923330"/>
          </a:xfrm>
          <a:prstGeom prst="rect">
            <a:avLst/>
          </a:prstGeom>
          <a:noFill/>
          <a:effectLst/>
        </p:spPr>
        <p:txBody>
          <a:bodyPr wrap="square" rtlCol="0">
            <a:spAutoFit/>
          </a:bodyPr>
          <a:lstStyle/>
          <a:p>
            <a:pPr algn="r"/>
            <a:r>
              <a:rPr lang="en-US" altLang="zh-CN" sz="5400" b="1" dirty="0">
                <a:solidFill>
                  <a:prstClr val="black"/>
                </a:solidFill>
                <a:latin typeface="Times New Roman" panose="02020603050405020304"/>
                <a:ea typeface="微软雅黑" panose="020B0503020204020204" pitchFamily="34" charset="-122"/>
                <a:cs typeface="+mn-ea"/>
                <a:sym typeface="Times New Roman" panose="02020603050405020304"/>
              </a:rPr>
              <a:t>PART 01</a:t>
            </a:r>
            <a:endParaRPr lang="en-US" altLang="zh-CN" sz="5400" b="1" dirty="0">
              <a:solidFill>
                <a:prstClr val="black"/>
              </a:solidFill>
              <a:latin typeface="Times New Roman" panose="02020603050405020304"/>
              <a:ea typeface="微软雅黑" panose="020B0503020204020204" pitchFamily="34" charset="-122"/>
              <a:cs typeface="+mn-ea"/>
              <a:sym typeface="Times New Roman" panose="02020603050405020304"/>
            </a:endParaRPr>
          </a:p>
        </p:txBody>
      </p:sp>
      <p:sp>
        <p:nvSpPr>
          <p:cNvPr id="6" name="文本框 5"/>
          <p:cNvSpPr txBox="1"/>
          <p:nvPr/>
        </p:nvSpPr>
        <p:spPr>
          <a:xfrm>
            <a:off x="1528268" y="1776639"/>
            <a:ext cx="5090536" cy="1015663"/>
          </a:xfrm>
          <a:prstGeom prst="rect">
            <a:avLst/>
          </a:prstGeom>
          <a:noFill/>
          <a:effectLst/>
        </p:spPr>
        <p:txBody>
          <a:bodyPr wrap="square" rtlCol="0">
            <a:spAutoFit/>
          </a:bodyPr>
          <a:lstStyle>
            <a:defPPr>
              <a:defRPr lang="zh-CN"/>
            </a:defPPr>
            <a:lvl1pPr>
              <a:defRPr sz="6000">
                <a:latin typeface="微软雅黑" panose="020B0503020204020204" pitchFamily="34" charset="-122"/>
                <a:ea typeface="微软雅黑" panose="020B0503020204020204" pitchFamily="34" charset="-122"/>
                <a:cs typeface="阿里巴巴普惠体 Light" pitchFamily="18" charset="-122"/>
              </a:defRPr>
            </a:lvl1pPr>
          </a:lstStyle>
          <a:p>
            <a:r>
              <a:rPr lang="zh-CN" altLang="en-US" dirty="0">
                <a:sym typeface="Times New Roman" panose="02020603050405020304"/>
              </a:rPr>
              <a:t>企业情况介绍</a:t>
            </a:r>
            <a:endParaRPr lang="zh-CN" altLang="en-US" dirty="0">
              <a:sym typeface="Times New Roman" panose="02020603050405020304"/>
            </a:endParaRPr>
          </a:p>
        </p:txBody>
      </p:sp>
      <p:sp>
        <p:nvSpPr>
          <p:cNvPr id="5" name="灯片编号占位符 4"/>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42" presetClass="entr" presetSubtype="0" fill="hold" grpId="2" nodeType="afterEffect">
                                  <p:stCondLst>
                                    <p:cond delay="0"/>
                                  </p:stCondLst>
                                  <p:iterate type="lt">
                                    <p:tmPct val="1786"/>
                                  </p:iterate>
                                  <p:childTnLst>
                                    <p:set>
                                      <p:cBhvr>
                                        <p:cTn id="14" dur="1" fill="hold">
                                          <p:stCondLst>
                                            <p:cond delay="0"/>
                                          </p:stCondLst>
                                        </p:cTn>
                                        <p:tgtEl>
                                          <p:spTgt spid="7"/>
                                        </p:tgtEl>
                                        <p:attrNameLst>
                                          <p:attrName>style.visibility</p:attrName>
                                        </p:attrNameLst>
                                      </p:cBhvr>
                                      <p:to>
                                        <p:strVal val="visible"/>
                                      </p:to>
                                    </p:set>
                                    <p:anim to="" calcmode="lin" valueType="num">
                                      <p:cBhvr>
                                        <p:cTn id="15" dur="700" fill="hold">
                                          <p:stCondLst>
                                            <p:cond delay="0"/>
                                          </p:stCondLst>
                                        </p:cTn>
                                        <p:tgtEl>
                                          <p:spTgt spid="7"/>
                                        </p:tgtEl>
                                        <p:attrNameLst>
                                          <p:attrName>ppt_y</p:attrName>
                                        </p:attrNameLst>
                                      </p:cBhvr>
                                      <p:tavLst>
                                        <p:tav tm="0" fmla="#ppt_y+(8/9)*(#ppt_y-(#ppt_y+0.1))*((1.5-1.5*$)^2-(1.5-1.5*$)^3)">
                                          <p:val>
                                            <p:fltVal val="0"/>
                                          </p:val>
                                        </p:tav>
                                        <p:tav tm="100000">
                                          <p:val>
                                            <p:fltVal val="1"/>
                                          </p:val>
                                        </p:tav>
                                      </p:tavLst>
                                    </p:anim>
                                    <p:anim to="" calcmode="lin" valueType="num">
                                      <p:cBhvr>
                                        <p:cTn id="16" dur="700" fill="hold">
                                          <p:stCondLst>
                                            <p:cond delay="0"/>
                                          </p:stCondLst>
                                        </p:cTn>
                                        <p:tgtEl>
                                          <p:spTgt spid="7"/>
                                        </p:tgtEl>
                                        <p:attrNameLst>
                                          <p:attrName>style.opacity</p:attrName>
                                        </p:attrNameLst>
                                      </p:cBhvr>
                                      <p:tavLst>
                                        <p:tav tm="0" fmla="1+(8/9)*(1-0)*((1.5-1.5*$)^2-(1.5-1.5*$)^3)">
                                          <p:val>
                                            <p:fltVal val="0"/>
                                          </p:val>
                                        </p:tav>
                                        <p:tav tm="100000">
                                          <p:val>
                                            <p:fltVal val="1"/>
                                          </p:val>
                                        </p:tav>
                                      </p:tavLst>
                                    </p:anim>
                                  </p:childTnLst>
                                </p:cTn>
                              </p:par>
                            </p:childTnLst>
                          </p:cTn>
                        </p:par>
                        <p:par>
                          <p:cTn id="17" fill="hold">
                            <p:stCondLst>
                              <p:cond delay="1775"/>
                            </p:stCondLst>
                            <p:childTnLst>
                              <p:par>
                                <p:cTn id="18" presetID="53" presetClass="entr" presetSubtype="16"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7" grpId="1"/>
      <p:bldP spid="7" grpId="2"/>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411783" y="942554"/>
            <a:ext cx="2688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20619" y="423896"/>
            <a:ext cx="0" cy="732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7"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nvSpPr>
        <p:spPr>
          <a:xfrm>
            <a:off x="841660" y="477903"/>
            <a:ext cx="2077155" cy="400110"/>
          </a:xfrm>
          <a:prstGeom prst="rect">
            <a:avLst/>
          </a:prstGeom>
          <a:noFill/>
        </p:spPr>
        <p:txBody>
          <a:bodyPr wrap="square" rtlCol="0">
            <a:spAutoFit/>
          </a:bodyPr>
          <a:lstStyle/>
          <a:p>
            <a:r>
              <a:rPr lang="zh-CN" altLang="en-US" sz="2000" dirty="0">
                <a:latin typeface="Times New Roman" panose="02020603050405020304"/>
                <a:ea typeface="微软雅黑" panose="020B0503020204020204" pitchFamily="34" charset="-122"/>
                <a:sym typeface="Times New Roman" panose="02020603050405020304"/>
              </a:rPr>
              <a:t>企业简介</a:t>
            </a:r>
            <a:endParaRPr lang="zh-CN" altLang="en-US" sz="2000" dirty="0">
              <a:latin typeface="Times New Roman" panose="02020603050405020304"/>
              <a:ea typeface="微软雅黑" panose="020B0503020204020204" pitchFamily="34" charset="-122"/>
              <a:sym typeface="Times New Roman" panose="02020603050405020304"/>
            </a:endParaRPr>
          </a:p>
        </p:txBody>
      </p:sp>
      <p:sp>
        <p:nvSpPr>
          <p:cNvPr id="11" name="矩形 10"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684512" y="883714"/>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sp>
        <p:nvSpPr>
          <p:cNvPr id="21" name="矩形: 剪去单角 20"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rot="5400000" flipV="1">
            <a:off x="1470025" y="1334770"/>
            <a:ext cx="4663440" cy="4939665"/>
          </a:xfrm>
          <a:prstGeom prst="snip1Rect">
            <a:avLst>
              <a:gd name="adj" fmla="val 10523"/>
            </a:avLst>
          </a:prstGeom>
          <a:solidFill>
            <a:schemeClr val="bg1">
              <a:lumMod val="9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a:ea typeface="微软雅黑" panose="020B0503020204020204" pitchFamily="34" charset="-122"/>
              <a:sym typeface="Times New Roman" panose="02020603050405020304"/>
            </a:endParaRPr>
          </a:p>
        </p:txBody>
      </p:sp>
      <p:sp>
        <p:nvSpPr>
          <p:cNvPr id="22" name="文本框 21"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nvSpPr>
        <p:spPr>
          <a:xfrm>
            <a:off x="1673225" y="3556000"/>
            <a:ext cx="4022090" cy="2555240"/>
          </a:xfrm>
          <a:prstGeom prst="rect">
            <a:avLst/>
          </a:prstGeom>
          <a:noFill/>
        </p:spPr>
        <p:txBody>
          <a:bodyPr wrap="square" rtlCol="0">
            <a:noAutofit/>
          </a:bodyPr>
          <a:lstStyle/>
          <a:p>
            <a:pPr algn="just">
              <a:lnSpc>
                <a:spcPct val="150000"/>
              </a:lnSpc>
            </a:pPr>
            <a:r>
              <a:rPr lang="zh-CN" altLang="en-US" sz="1200" dirty="0">
                <a:solidFill>
                  <a:schemeClr val="bg1">
                    <a:lumMod val="50000"/>
                  </a:schemeClr>
                </a:solidFill>
                <a:latin typeface="Times New Roman" panose="02020603050405020304"/>
                <a:ea typeface="微软雅黑" panose="020B0503020204020204" pitchFamily="34" charset="-122"/>
                <a:sym typeface="Times New Roman" panose="02020603050405020304"/>
              </a:rPr>
              <a:t>深圳市富特盈智能设备有限公司成立于</a:t>
            </a:r>
            <a:r>
              <a:rPr lang="en-US" altLang="zh-CN" sz="1200" dirty="0">
                <a:solidFill>
                  <a:schemeClr val="bg1">
                    <a:lumMod val="50000"/>
                  </a:schemeClr>
                </a:solidFill>
                <a:latin typeface="Times New Roman" panose="02020603050405020304"/>
                <a:ea typeface="微软雅黑" panose="020B0503020204020204" pitchFamily="34" charset="-122"/>
                <a:sym typeface="Times New Roman" panose="02020603050405020304"/>
              </a:rPr>
              <a:t>2025</a:t>
            </a:r>
            <a:r>
              <a:rPr lang="zh-CN" altLang="en-US" sz="1200" dirty="0">
                <a:solidFill>
                  <a:schemeClr val="bg1">
                    <a:lumMod val="50000"/>
                  </a:schemeClr>
                </a:solidFill>
                <a:latin typeface="Times New Roman" panose="02020603050405020304"/>
                <a:ea typeface="微软雅黑" panose="020B0503020204020204" pitchFamily="34" charset="-122"/>
                <a:sym typeface="Times New Roman" panose="02020603050405020304"/>
              </a:rPr>
              <a:t>年，位于深圳市宝安区，主营全自动接料机、半自动接料机研发、生产与销售，聚焦电子贴片生产线续料接驳痛点，设备适配全规格料带，操作便捷、运行稳定。可有效减少产线停机、降低人工成本、规避错料风险，广泛应用于消费电子、汽车电子、精密制造等行业。富特盈将持续聚焦 </a:t>
            </a:r>
            <a:r>
              <a:rPr lang="en-US" altLang="zh-CN" sz="1200" dirty="0">
                <a:solidFill>
                  <a:schemeClr val="bg1">
                    <a:lumMod val="50000"/>
                  </a:schemeClr>
                </a:solidFill>
                <a:latin typeface="Times New Roman" panose="02020603050405020304"/>
                <a:ea typeface="微软雅黑" panose="020B0503020204020204" pitchFamily="34" charset="-122"/>
                <a:sym typeface="Times New Roman" panose="02020603050405020304"/>
              </a:rPr>
              <a:t>SMT </a:t>
            </a:r>
            <a:r>
              <a:rPr lang="zh-CN" altLang="en-US" sz="1200" dirty="0">
                <a:solidFill>
                  <a:schemeClr val="bg1">
                    <a:lumMod val="50000"/>
                  </a:schemeClr>
                </a:solidFill>
                <a:latin typeface="Times New Roman" panose="02020603050405020304"/>
                <a:ea typeface="微软雅黑" panose="020B0503020204020204" pitchFamily="34" charset="-122"/>
                <a:sym typeface="Times New Roman" panose="02020603050405020304"/>
              </a:rPr>
              <a:t>智造升级，以高性价比设备与完善售后，为客户提供专业的接料自动化解决方案。</a:t>
            </a:r>
            <a:endParaRPr lang="zh-CN" altLang="en-US" sz="1200" dirty="0">
              <a:solidFill>
                <a:schemeClr val="bg1">
                  <a:lumMod val="50000"/>
                </a:schemeClr>
              </a:solidFill>
              <a:latin typeface="Times New Roman" panose="02020603050405020304"/>
              <a:ea typeface="微软雅黑" panose="020B0503020204020204" pitchFamily="34" charset="-122"/>
              <a:sym typeface="Times New Roman" panose="02020603050405020304"/>
            </a:endParaRPr>
          </a:p>
        </p:txBody>
      </p:sp>
      <p:sp>
        <p:nvSpPr>
          <p:cNvPr id="25" name="文本框 24"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nvSpPr>
        <p:spPr>
          <a:xfrm>
            <a:off x="3640686" y="2989029"/>
            <a:ext cx="1345240" cy="400110"/>
          </a:xfrm>
          <a:prstGeom prst="rect">
            <a:avLst/>
          </a:prstGeom>
          <a:noFill/>
        </p:spPr>
        <p:txBody>
          <a:bodyPr wrap="none" rtlCol="0">
            <a:spAutoFit/>
          </a:bodyPr>
          <a:lstStyle/>
          <a:p>
            <a:r>
              <a:rPr lang="en-US" altLang="zh-CN" sz="2000" dirty="0">
                <a:latin typeface="Times New Roman" panose="02020603050405020304"/>
                <a:ea typeface="微软雅黑" panose="020B0503020204020204" pitchFamily="34" charset="-122"/>
                <a:sym typeface="Times New Roman" panose="02020603050405020304"/>
              </a:rPr>
              <a:t>/ </a:t>
            </a:r>
            <a:r>
              <a:rPr lang="zh-CN" altLang="en-US" sz="2000" dirty="0">
                <a:latin typeface="Times New Roman" panose="02020603050405020304"/>
                <a:ea typeface="微软雅黑" panose="020B0503020204020204" pitchFamily="34" charset="-122"/>
                <a:sym typeface="Times New Roman" panose="02020603050405020304"/>
              </a:rPr>
              <a:t>关于我们</a:t>
            </a:r>
            <a:endParaRPr lang="zh-CN" altLang="en-US" sz="2000" dirty="0">
              <a:latin typeface="Times New Roman" panose="02020603050405020304"/>
              <a:ea typeface="微软雅黑" panose="020B0503020204020204" pitchFamily="34" charset="-122"/>
              <a:sym typeface="Times New Roman" panose="02020603050405020304"/>
            </a:endParaRPr>
          </a:p>
        </p:txBody>
      </p:sp>
      <p:grpSp>
        <p:nvGrpSpPr>
          <p:cNvPr id="30" name="组合 29"/>
          <p:cNvGrpSpPr/>
          <p:nvPr/>
        </p:nvGrpSpPr>
        <p:grpSpPr>
          <a:xfrm>
            <a:off x="2188323" y="2250276"/>
            <a:ext cx="2180288" cy="921641"/>
            <a:chOff x="2188322" y="2250274"/>
            <a:chExt cx="2180288" cy="921641"/>
          </a:xfrm>
        </p:grpSpPr>
        <p:sp>
          <p:nvSpPr>
            <p:cNvPr id="24" name="文本框 23"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nvSpPr>
          <p:spPr>
            <a:xfrm>
              <a:off x="2316445" y="2272230"/>
              <a:ext cx="2052165" cy="707886"/>
            </a:xfrm>
            <a:prstGeom prst="rect">
              <a:avLst/>
            </a:prstGeom>
            <a:noFill/>
          </p:spPr>
          <p:txBody>
            <a:bodyPr wrap="none" rtlCol="0">
              <a:spAutoFit/>
            </a:bodyPr>
            <a:lstStyle/>
            <a:p>
              <a:r>
                <a:rPr lang="en-US" altLang="zh-CN" sz="4000" dirty="0">
                  <a:latin typeface="Times New Roman" panose="02020603050405020304"/>
                  <a:ea typeface="微软雅黑" panose="020B0503020204020204" pitchFamily="34" charset="-122"/>
                  <a:cs typeface="Calibri Light" panose="020F0302020204030204" pitchFamily="34" charset="0"/>
                  <a:sym typeface="Times New Roman" panose="02020603050405020304"/>
                </a:rPr>
                <a:t>About us</a:t>
              </a:r>
              <a:endParaRPr lang="zh-CN" altLang="en-US" sz="4000" dirty="0">
                <a:latin typeface="Times New Roman" panose="02020603050405020304"/>
                <a:ea typeface="微软雅黑" panose="020B0503020204020204" pitchFamily="34" charset="-122"/>
                <a:cs typeface="Calibri Light" panose="020F0302020204030204" pitchFamily="34" charset="0"/>
                <a:sym typeface="Times New Roman" panose="02020603050405020304"/>
              </a:endParaRPr>
            </a:p>
          </p:txBody>
        </p:sp>
        <p:sp>
          <p:nvSpPr>
            <p:cNvPr id="26" name="图形 55"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188322" y="2250274"/>
              <a:ext cx="763923" cy="763923"/>
            </a:xfrm>
            <a:custGeom>
              <a:avLst/>
              <a:gdLst>
                <a:gd name="connsiteX0" fmla="*/ 1233488 w 1228725"/>
                <a:gd name="connsiteY0" fmla="*/ 1233488 h 1228725"/>
                <a:gd name="connsiteX1" fmla="*/ 0 w 1228725"/>
                <a:gd name="connsiteY1" fmla="*/ 1233488 h 1228725"/>
                <a:gd name="connsiteX2" fmla="*/ 0 w 1228725"/>
                <a:gd name="connsiteY2" fmla="*/ 0 h 1228725"/>
                <a:gd name="connsiteX3" fmla="*/ 1233488 w 1228725"/>
                <a:gd name="connsiteY3" fmla="*/ 0 h 1228725"/>
              </a:gdLst>
              <a:ahLst/>
              <a:cxnLst>
                <a:cxn ang="0">
                  <a:pos x="connsiteX0" y="connsiteY0"/>
                </a:cxn>
                <a:cxn ang="0">
                  <a:pos x="connsiteX1" y="connsiteY1"/>
                </a:cxn>
                <a:cxn ang="0">
                  <a:pos x="connsiteX2" y="connsiteY2"/>
                </a:cxn>
                <a:cxn ang="0">
                  <a:pos x="connsiteX3" y="connsiteY3"/>
                </a:cxn>
              </a:cxnLst>
              <a:rect l="l" t="t" r="r" b="b"/>
              <a:pathLst>
                <a:path w="1228725" h="1228725">
                  <a:moveTo>
                    <a:pt x="1233488" y="1233488"/>
                  </a:moveTo>
                  <a:lnTo>
                    <a:pt x="0" y="1233488"/>
                  </a:lnTo>
                  <a:lnTo>
                    <a:pt x="0" y="0"/>
                  </a:lnTo>
                  <a:lnTo>
                    <a:pt x="1233488" y="0"/>
                  </a:lnTo>
                </a:path>
              </a:pathLst>
            </a:custGeom>
            <a:noFill/>
            <a:ln w="19050" cap="flat">
              <a:solidFill>
                <a:schemeClr val="tx1"/>
              </a:solidFill>
              <a:prstDash val="solid"/>
              <a:miter/>
            </a:ln>
          </p:spPr>
          <p:txBody>
            <a:bodyPr rtlCol="0" anchor="ctr"/>
            <a:lstStyle/>
            <a:p>
              <a:endParaRPr lang="zh-CN" altLang="en-US">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27" name="矩形 26"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794527" y="3014197"/>
              <a:ext cx="157718" cy="157718"/>
            </a:xfrm>
            <a:prstGeom prst="rect">
              <a:avLst/>
            </a:prstGeom>
            <a:solidFill>
              <a:schemeClr val="tx1"/>
            </a:solidFill>
            <a:ln w="19050" cap="flat" cmpd="sng" algn="ctr">
              <a:solidFill>
                <a:srgbClr val="11355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113556"/>
                </a:solidFill>
                <a:effectLst/>
                <a:uLnTx/>
                <a:uFillTx/>
                <a:latin typeface="Times New Roman" panose="02020603050405020304"/>
                <a:ea typeface="微软雅黑" panose="020B0503020204020204" pitchFamily="34" charset="-122"/>
                <a:sym typeface="Times New Roman" panose="02020603050405020304"/>
              </a:endParaRPr>
            </a:p>
          </p:txBody>
        </p:sp>
      </p:grpSp>
      <p:cxnSp>
        <p:nvCxnSpPr>
          <p:cNvPr id="28" name="直接连接符 27"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CxnSpPr/>
          <p:nvPr/>
        </p:nvCxnSpPr>
        <p:spPr>
          <a:xfrm flipH="1" flipV="1">
            <a:off x="841240" y="5198916"/>
            <a:ext cx="1180701" cy="1180701"/>
          </a:xfrm>
          <a:prstGeom prst="line">
            <a:avLst/>
          </a:prstGeom>
          <a:noFill/>
          <a:ln w="19050" cap="flat" cmpd="sng" algn="ctr">
            <a:solidFill>
              <a:schemeClr val="tx1"/>
            </a:solidFill>
            <a:prstDash val="solid"/>
            <a:miter lim="800000"/>
          </a:ln>
          <a:effectLst>
            <a:outerShdw blurRad="50800" dist="25400" dir="18900000" algn="bl" rotWithShape="0">
              <a:prstClr val="black">
                <a:alpha val="40000"/>
              </a:prstClr>
            </a:outerShdw>
          </a:effectLst>
        </p:spPr>
      </p:cxnSp>
      <p:sp>
        <p:nvSpPr>
          <p:cNvPr id="29" name="矩形 28"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261983" y="5922617"/>
            <a:ext cx="3433211" cy="105430"/>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a:ea typeface="微软雅黑" panose="020B0503020204020204" pitchFamily="34" charset="-122"/>
              <a:sym typeface="Times New Roman" panose="02020603050405020304"/>
            </a:endParaRPr>
          </a:p>
        </p:txBody>
      </p:sp>
      <p:sp>
        <p:nvSpPr>
          <p:cNvPr id="2" name="灯片编号占位符 1"/>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pic>
        <p:nvPicPr>
          <p:cNvPr id="9" name="图片 8"/>
          <p:cNvPicPr>
            <a:picLocks noChangeAspect="1"/>
          </p:cNvPicPr>
          <p:nvPr/>
        </p:nvPicPr>
        <p:blipFill>
          <a:blip r:embed="rId1"/>
          <a:stretch>
            <a:fillRect/>
          </a:stretch>
        </p:blipFill>
        <p:spPr>
          <a:xfrm>
            <a:off x="6271895" y="1473200"/>
            <a:ext cx="4327525" cy="46824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0-#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2" presetClass="entr" presetSubtype="8" decel="10000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1000" fill="hold"/>
                                        <p:tgtEl>
                                          <p:spTgt spid="21"/>
                                        </p:tgtEl>
                                        <p:attrNameLst>
                                          <p:attrName>ppt_x</p:attrName>
                                        </p:attrNameLst>
                                      </p:cBhvr>
                                      <p:tavLst>
                                        <p:tav tm="0">
                                          <p:val>
                                            <p:strVal val="0-#ppt_w/2"/>
                                          </p:val>
                                        </p:tav>
                                        <p:tav tm="100000">
                                          <p:val>
                                            <p:strVal val="#ppt_x"/>
                                          </p:val>
                                        </p:tav>
                                      </p:tavLst>
                                    </p:anim>
                                    <p:anim calcmode="lin" valueType="num">
                                      <p:cBhvr additive="base">
                                        <p:cTn id="24" dur="1000" fill="hold"/>
                                        <p:tgtEl>
                                          <p:spTgt spid="21"/>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500"/>
                                        <p:tgtEl>
                                          <p:spTgt spid="28"/>
                                        </p:tgtEl>
                                      </p:cBhvr>
                                    </p:animEffect>
                                  </p:childTnLst>
                                </p:cTn>
                              </p:par>
                            </p:childTnLst>
                          </p:cTn>
                        </p:par>
                        <p:par>
                          <p:cTn id="29" fill="hold">
                            <p:stCondLst>
                              <p:cond delay="1500"/>
                            </p:stCondLst>
                            <p:childTnLst>
                              <p:par>
                                <p:cTn id="30" presetID="42" presetClass="entr" presetSubtype="0" fill="hold" nodeType="afterEffect">
                                  <p:stCondLst>
                                    <p:cond delay="0"/>
                                  </p:stCondLst>
                                  <p:iterate type="lt">
                                    <p:tmPct val="1786"/>
                                  </p:iterate>
                                  <p:childTnLst>
                                    <p:set>
                                      <p:cBhvr>
                                        <p:cTn id="31" dur="1" fill="hold">
                                          <p:stCondLst>
                                            <p:cond delay="0"/>
                                          </p:stCondLst>
                                        </p:cTn>
                                        <p:tgtEl>
                                          <p:spTgt spid="30"/>
                                        </p:tgtEl>
                                        <p:attrNameLst>
                                          <p:attrName>style.visibility</p:attrName>
                                        </p:attrNameLst>
                                      </p:cBhvr>
                                      <p:to>
                                        <p:strVal val="visible"/>
                                      </p:to>
                                    </p:set>
                                    <p:anim to="" calcmode="lin" valueType="num">
                                      <p:cBhvr>
                                        <p:cTn id="32" dur="700" fill="hold">
                                          <p:stCondLst>
                                            <p:cond delay="0"/>
                                          </p:stCondLst>
                                        </p:cTn>
                                        <p:tgtEl>
                                          <p:spTgt spid="30"/>
                                        </p:tgtEl>
                                        <p:attrNameLst>
                                          <p:attrName>ppt_y</p:attrName>
                                        </p:attrNameLst>
                                      </p:cBhvr>
                                      <p:tavLst>
                                        <p:tav tm="0" fmla="#ppt_y+(8/9)*(#ppt_y-(#ppt_y+0.1))*((1.5-1.5*$)^2-(1.5-1.5*$)^3)">
                                          <p:val>
                                            <p:fltVal val="0"/>
                                          </p:val>
                                        </p:tav>
                                        <p:tav tm="100000">
                                          <p:val>
                                            <p:fltVal val="1"/>
                                          </p:val>
                                        </p:tav>
                                      </p:tavLst>
                                    </p:anim>
                                    <p:anim to="" calcmode="lin" valueType="num">
                                      <p:cBhvr>
                                        <p:cTn id="33" dur="700" fill="hold">
                                          <p:stCondLst>
                                            <p:cond delay="0"/>
                                          </p:stCondLst>
                                        </p:cTn>
                                        <p:tgtEl>
                                          <p:spTgt spid="30"/>
                                        </p:tgtEl>
                                        <p:attrNameLst>
                                          <p:attrName>style.opacity</p:attrName>
                                        </p:attrNameLst>
                                      </p:cBhvr>
                                      <p:tavLst>
                                        <p:tav tm="0" fmla="1+(8/9)*(1-0)*((1.5-1.5*$)^2-(1.5-1.5*$)^3)">
                                          <p:val>
                                            <p:fltVal val="0"/>
                                          </p:val>
                                        </p:tav>
                                        <p:tav tm="100000">
                                          <p:val>
                                            <p:fltVal val="1"/>
                                          </p:val>
                                        </p:tav>
                                      </p:tavLst>
                                    </p:anim>
                                  </p:childTnLst>
                                </p:cTn>
                              </p:par>
                            </p:childTnLst>
                          </p:cTn>
                        </p:par>
                        <p:par>
                          <p:cTn id="34" fill="hold">
                            <p:stCondLst>
                              <p:cond delay="2200"/>
                            </p:stCondLst>
                            <p:childTnLst>
                              <p:par>
                                <p:cTn id="35" presetID="42" presetClass="entr" presetSubtype="0" fill="hold" grpId="0" nodeType="afterEffect">
                                  <p:stCondLst>
                                    <p:cond delay="0"/>
                                  </p:stCondLst>
                                  <p:iterate type="lt">
                                    <p:tmPct val="1786"/>
                                  </p:iterate>
                                  <p:childTnLst>
                                    <p:set>
                                      <p:cBhvr>
                                        <p:cTn id="36" dur="1" fill="hold">
                                          <p:stCondLst>
                                            <p:cond delay="0"/>
                                          </p:stCondLst>
                                        </p:cTn>
                                        <p:tgtEl>
                                          <p:spTgt spid="25"/>
                                        </p:tgtEl>
                                        <p:attrNameLst>
                                          <p:attrName>style.visibility</p:attrName>
                                        </p:attrNameLst>
                                      </p:cBhvr>
                                      <p:to>
                                        <p:strVal val="visible"/>
                                      </p:to>
                                    </p:set>
                                    <p:anim to="" calcmode="lin" valueType="num">
                                      <p:cBhvr>
                                        <p:cTn id="37" dur="700" fill="hold">
                                          <p:stCondLst>
                                            <p:cond delay="0"/>
                                          </p:stCondLst>
                                        </p:cTn>
                                        <p:tgtEl>
                                          <p:spTgt spid="25"/>
                                        </p:tgtEl>
                                        <p:attrNameLst>
                                          <p:attrName>ppt_y</p:attrName>
                                        </p:attrNameLst>
                                      </p:cBhvr>
                                      <p:tavLst>
                                        <p:tav tm="0" fmla="#ppt_y+(8/9)*(#ppt_y-(#ppt_y+0.1))*((1.5-1.5*$)^2-(1.5-1.5*$)^3)">
                                          <p:val>
                                            <p:fltVal val="0"/>
                                          </p:val>
                                        </p:tav>
                                        <p:tav tm="100000">
                                          <p:val>
                                            <p:fltVal val="1"/>
                                          </p:val>
                                        </p:tav>
                                      </p:tavLst>
                                    </p:anim>
                                    <p:anim to="" calcmode="lin" valueType="num">
                                      <p:cBhvr>
                                        <p:cTn id="38" dur="700" fill="hold">
                                          <p:stCondLst>
                                            <p:cond delay="0"/>
                                          </p:stCondLst>
                                        </p:cTn>
                                        <p:tgtEl>
                                          <p:spTgt spid="25"/>
                                        </p:tgtEl>
                                        <p:attrNameLst>
                                          <p:attrName>style.opacity</p:attrName>
                                        </p:attrNameLst>
                                      </p:cBhvr>
                                      <p:tavLst>
                                        <p:tav tm="0" fmla="1+(8/9)*(1-0)*((1.5-1.5*$)^2-(1.5-1.5*$)^3)">
                                          <p:val>
                                            <p:fltVal val="0"/>
                                          </p:val>
                                        </p:tav>
                                        <p:tav tm="100000">
                                          <p:val>
                                            <p:fltVal val="1"/>
                                          </p:val>
                                        </p:tav>
                                      </p:tavLst>
                                    </p:anim>
                                  </p:childTnLst>
                                </p:cTn>
                              </p:par>
                            </p:childTnLst>
                          </p:cTn>
                        </p:par>
                        <p:par>
                          <p:cTn id="39" fill="hold">
                            <p:stCondLst>
                              <p:cond delay="2962"/>
                            </p:stCondLst>
                            <p:childTnLst>
                              <p:par>
                                <p:cTn id="40" presetID="14" presetClass="entr" presetSubtype="10"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500"/>
                                        <p:tgtEl>
                                          <p:spTgt spid="22"/>
                                        </p:tgtEl>
                                      </p:cBhvr>
                                    </p:animEffect>
                                  </p:childTnLst>
                                </p:cTn>
                              </p:par>
                            </p:childTnLst>
                          </p:cTn>
                        </p:par>
                        <p:par>
                          <p:cTn id="43" fill="hold">
                            <p:stCondLst>
                              <p:cond delay="3462"/>
                            </p:stCondLst>
                            <p:childTnLst>
                              <p:par>
                                <p:cTn id="44" presetID="22" presetClass="entr" presetSubtype="8"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par>
                          <p:cTn id="47" fill="hold">
                            <p:stCondLst>
                              <p:cond delay="3962"/>
                            </p:stCondLst>
                            <p:childTnLst>
                              <p:par>
                                <p:cTn id="48" presetID="5" presetClass="entr" presetSubtype="10"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checkerboard(across)">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21" grpId="0" bldLvl="0" animBg="1"/>
      <p:bldP spid="22" grpId="0"/>
      <p:bldP spid="25" grpId="0"/>
      <p:bldP spid="2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411783" y="942554"/>
            <a:ext cx="2688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20619" y="423896"/>
            <a:ext cx="0" cy="732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7"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nvSpPr>
        <p:spPr>
          <a:xfrm>
            <a:off x="841375" y="478155"/>
            <a:ext cx="2539365" cy="398780"/>
          </a:xfrm>
          <a:prstGeom prst="rect">
            <a:avLst/>
          </a:prstGeom>
          <a:noFill/>
        </p:spPr>
        <p:txBody>
          <a:bodyPr wrap="square" rtlCol="0">
            <a:spAutoFit/>
          </a:bodyPr>
          <a:lstStyle/>
          <a:p>
            <a:r>
              <a:rPr lang="zh-CN" altLang="en-US" sz="2000" dirty="0">
                <a:latin typeface="Times New Roman" panose="02020603050405020304"/>
                <a:ea typeface="微软雅黑" panose="020B0503020204020204" pitchFamily="34" charset="-122"/>
                <a:sym typeface="Times New Roman" panose="02020603050405020304"/>
              </a:rPr>
              <a:t>企业文化</a:t>
            </a:r>
            <a:r>
              <a:rPr lang="en-US" altLang="zh-CN" sz="2000" dirty="0">
                <a:latin typeface="Times New Roman" panose="02020603050405020304"/>
                <a:ea typeface="微软雅黑" panose="020B0503020204020204" pitchFamily="34" charset="-122"/>
                <a:sym typeface="Times New Roman" panose="02020603050405020304"/>
              </a:rPr>
              <a:t>---POWER</a:t>
            </a:r>
            <a:endParaRPr lang="en-US" altLang="zh-CN" sz="2000" dirty="0">
              <a:latin typeface="Times New Roman" panose="02020603050405020304"/>
              <a:ea typeface="微软雅黑" panose="020B0503020204020204" pitchFamily="34" charset="-122"/>
              <a:sym typeface="Times New Roman" panose="02020603050405020304"/>
            </a:endParaRPr>
          </a:p>
        </p:txBody>
      </p:sp>
      <p:sp>
        <p:nvSpPr>
          <p:cNvPr id="11" name="矩形 10"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684512" y="883714"/>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sp>
        <p:nvSpPr>
          <p:cNvPr id="18" name="Rectangle 12"/>
          <p:cNvSpPr>
            <a:spLocks noChangeArrowheads="1"/>
          </p:cNvSpPr>
          <p:nvPr/>
        </p:nvSpPr>
        <p:spPr bwMode="auto">
          <a:xfrm>
            <a:off x="916305" y="2917190"/>
            <a:ext cx="777240" cy="58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x-none" altLang="x-none" sz="3600" b="1" kern="0" dirty="0">
                <a:solidFill>
                  <a:prstClr val="black"/>
                </a:solidFill>
                <a:latin typeface="Times New Roman" panose="02020603050405020304"/>
                <a:ea typeface="微软雅黑" panose="020B0503020204020204" pitchFamily="34" charset="-122"/>
                <a:sym typeface="Times New Roman" panose="02020603050405020304"/>
              </a:rPr>
              <a:t>01</a:t>
            </a:r>
            <a:endParaRPr lang="x-none" altLang="x-none" sz="1400" b="1" kern="0" dirty="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19" name="Rectangle 13"/>
          <p:cNvSpPr>
            <a:spLocks noChangeArrowheads="1"/>
          </p:cNvSpPr>
          <p:nvPr/>
        </p:nvSpPr>
        <p:spPr bwMode="auto">
          <a:xfrm>
            <a:off x="3609340" y="2917190"/>
            <a:ext cx="582930" cy="51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x-none" altLang="x-none" sz="3600" b="1" kern="0">
                <a:solidFill>
                  <a:prstClr val="black"/>
                </a:solidFill>
                <a:latin typeface="Times New Roman" panose="02020603050405020304"/>
                <a:ea typeface="微软雅黑" panose="020B0503020204020204" pitchFamily="34" charset="-122"/>
                <a:sym typeface="Times New Roman" panose="02020603050405020304"/>
              </a:rPr>
              <a:t>02</a:t>
            </a:r>
            <a:endParaRPr lang="x-none" altLang="x-none" sz="1400" b="1" kern="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20" name="Rectangle 14"/>
          <p:cNvSpPr>
            <a:spLocks noChangeArrowheads="1"/>
          </p:cNvSpPr>
          <p:nvPr/>
        </p:nvSpPr>
        <p:spPr bwMode="auto">
          <a:xfrm>
            <a:off x="6096635" y="2917190"/>
            <a:ext cx="642620" cy="51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x-none" altLang="x-none" sz="3600" b="1" kern="0">
                <a:solidFill>
                  <a:prstClr val="black"/>
                </a:solidFill>
                <a:latin typeface="Times New Roman" panose="02020603050405020304"/>
                <a:ea typeface="微软雅黑" panose="020B0503020204020204" pitchFamily="34" charset="-122"/>
                <a:sym typeface="Times New Roman" panose="02020603050405020304"/>
              </a:rPr>
              <a:t>03</a:t>
            </a:r>
            <a:endParaRPr lang="x-none" altLang="x-none" sz="1400" b="1" kern="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21" name="Rectangle 15"/>
          <p:cNvSpPr>
            <a:spLocks noChangeArrowheads="1"/>
          </p:cNvSpPr>
          <p:nvPr>
            <p:custDataLst>
              <p:tags r:id="rId1"/>
            </p:custDataLst>
          </p:nvPr>
        </p:nvSpPr>
        <p:spPr bwMode="auto">
          <a:xfrm>
            <a:off x="10476230" y="2917190"/>
            <a:ext cx="692150" cy="511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x-none" altLang="x-none" sz="3600" b="1" kern="0">
                <a:solidFill>
                  <a:prstClr val="black"/>
                </a:solidFill>
                <a:latin typeface="Times New Roman" panose="02020603050405020304"/>
                <a:ea typeface="微软雅黑" panose="020B0503020204020204" pitchFamily="34" charset="-122"/>
                <a:sym typeface="Times New Roman" panose="02020603050405020304"/>
              </a:rPr>
              <a:t>0</a:t>
            </a:r>
            <a:r>
              <a:rPr lang="en-US" altLang="x-none" sz="3600" b="1" kern="0">
                <a:solidFill>
                  <a:prstClr val="black"/>
                </a:solidFill>
                <a:latin typeface="Times New Roman" panose="02020603050405020304"/>
                <a:ea typeface="微软雅黑" panose="020B0503020204020204" pitchFamily="34" charset="-122"/>
                <a:sym typeface="Times New Roman" panose="02020603050405020304"/>
              </a:rPr>
              <a:t>5</a:t>
            </a:r>
            <a:endParaRPr lang="en-US" altLang="x-none" sz="3600" b="1" kern="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22" name="Freeform 17"/>
          <p:cNvSpPr/>
          <p:nvPr>
            <p:custDataLst>
              <p:tags r:id="rId2"/>
            </p:custDataLst>
          </p:nvPr>
        </p:nvSpPr>
        <p:spPr bwMode="auto">
          <a:xfrm>
            <a:off x="1447800" y="3013075"/>
            <a:ext cx="912495" cy="1287780"/>
          </a:xfrm>
          <a:custGeom>
            <a:avLst/>
            <a:gdLst>
              <a:gd name="T0" fmla="*/ 277 w 277"/>
              <a:gd name="T1" fmla="*/ 0 h 367"/>
              <a:gd name="T2" fmla="*/ 177 w 277"/>
              <a:gd name="T3" fmla="*/ 158 h 367"/>
              <a:gd name="T4" fmla="*/ 0 w 277"/>
              <a:gd name="T5" fmla="*/ 218 h 367"/>
              <a:gd name="T6" fmla="*/ 0 w 277"/>
              <a:gd name="T7" fmla="*/ 367 h 367"/>
            </a:gdLst>
            <a:ahLst/>
            <a:cxnLst>
              <a:cxn ang="0">
                <a:pos x="T0" y="T1"/>
              </a:cxn>
              <a:cxn ang="0">
                <a:pos x="T2" y="T3"/>
              </a:cxn>
              <a:cxn ang="0">
                <a:pos x="T4" y="T5"/>
              </a:cxn>
              <a:cxn ang="0">
                <a:pos x="T6" y="T7"/>
              </a:cxn>
            </a:cxnLst>
            <a:rect l="0" t="0" r="r" b="b"/>
            <a:pathLst>
              <a:path w="277" h="367">
                <a:moveTo>
                  <a:pt x="277" y="0"/>
                </a:moveTo>
                <a:cubicBezTo>
                  <a:pt x="263" y="62"/>
                  <a:pt x="227" y="119"/>
                  <a:pt x="177" y="158"/>
                </a:cubicBezTo>
                <a:cubicBezTo>
                  <a:pt x="127" y="198"/>
                  <a:pt x="64" y="219"/>
                  <a:pt x="0" y="218"/>
                </a:cubicBezTo>
                <a:cubicBezTo>
                  <a:pt x="0" y="268"/>
                  <a:pt x="0" y="317"/>
                  <a:pt x="0" y="367"/>
                </a:cubicBezTo>
              </a:path>
            </a:pathLst>
          </a:custGeom>
          <a:noFill/>
          <a:ln w="46038"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grpSp>
        <p:nvGrpSpPr>
          <p:cNvPr id="23" name="Group 39"/>
          <p:cNvGrpSpPr/>
          <p:nvPr>
            <p:custDataLst>
              <p:tags r:id="rId3"/>
            </p:custDataLst>
          </p:nvPr>
        </p:nvGrpSpPr>
        <p:grpSpPr>
          <a:xfrm rot="0">
            <a:off x="423545" y="1725295"/>
            <a:ext cx="2121535" cy="1840865"/>
            <a:chOff x="1219200" y="1806575"/>
            <a:chExt cx="2451101" cy="2000250"/>
          </a:xfrm>
        </p:grpSpPr>
        <p:sp>
          <p:nvSpPr>
            <p:cNvPr id="24" name="Freeform 16"/>
            <p:cNvSpPr/>
            <p:nvPr>
              <p:custDataLst>
                <p:tags r:id="rId4"/>
              </p:custDataLst>
            </p:nvPr>
          </p:nvSpPr>
          <p:spPr bwMode="auto">
            <a:xfrm>
              <a:off x="1219200" y="1806575"/>
              <a:ext cx="2451100" cy="2000250"/>
            </a:xfrm>
            <a:custGeom>
              <a:avLst/>
              <a:gdLst>
                <a:gd name="T0" fmla="*/ 644 w 644"/>
                <a:gd name="T1" fmla="*/ 269 h 525"/>
                <a:gd name="T2" fmla="*/ 517 w 644"/>
                <a:gd name="T3" fmla="*/ 269 h 525"/>
                <a:gd name="T4" fmla="*/ 359 w 644"/>
                <a:gd name="T5" fmla="*/ 36 h 525"/>
                <a:gd name="T6" fmla="*/ 85 w 644"/>
                <a:gd name="T7" fmla="*/ 100 h 525"/>
                <a:gd name="T8" fmla="*/ 44 w 644"/>
                <a:gd name="T9" fmla="*/ 378 h 525"/>
                <a:gd name="T10" fmla="*/ 289 w 644"/>
                <a:gd name="T11" fmla="*/ 517 h 525"/>
                <a:gd name="T12" fmla="*/ 507 w 644"/>
                <a:gd name="T13" fmla="*/ 340 h 525"/>
                <a:gd name="T14" fmla="*/ 106 w 644"/>
                <a:gd name="T15" fmla="*/ 340 h 5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4" h="525">
                  <a:moveTo>
                    <a:pt x="644" y="269"/>
                  </a:moveTo>
                  <a:cubicBezTo>
                    <a:pt x="601" y="268"/>
                    <a:pt x="560" y="268"/>
                    <a:pt x="517" y="269"/>
                  </a:cubicBezTo>
                  <a:cubicBezTo>
                    <a:pt x="517" y="169"/>
                    <a:pt x="452" y="73"/>
                    <a:pt x="359" y="36"/>
                  </a:cubicBezTo>
                  <a:cubicBezTo>
                    <a:pt x="266" y="0"/>
                    <a:pt x="152" y="27"/>
                    <a:pt x="85" y="100"/>
                  </a:cubicBezTo>
                  <a:cubicBezTo>
                    <a:pt x="17" y="173"/>
                    <a:pt x="0" y="289"/>
                    <a:pt x="44" y="378"/>
                  </a:cubicBezTo>
                  <a:cubicBezTo>
                    <a:pt x="88" y="468"/>
                    <a:pt x="189" y="525"/>
                    <a:pt x="289" y="517"/>
                  </a:cubicBezTo>
                  <a:cubicBezTo>
                    <a:pt x="388" y="509"/>
                    <a:pt x="479" y="435"/>
                    <a:pt x="507" y="340"/>
                  </a:cubicBezTo>
                  <a:cubicBezTo>
                    <a:pt x="373" y="340"/>
                    <a:pt x="240" y="340"/>
                    <a:pt x="106" y="340"/>
                  </a:cubicBezTo>
                </a:path>
              </a:pathLst>
            </a:custGeom>
            <a:noFill/>
            <a:ln w="46038"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sp>
          <p:nvSpPr>
            <p:cNvPr id="25" name="Freeform 18"/>
            <p:cNvSpPr/>
            <p:nvPr>
              <p:custDataLst>
                <p:tags r:id="rId5"/>
              </p:custDataLst>
            </p:nvPr>
          </p:nvSpPr>
          <p:spPr bwMode="auto">
            <a:xfrm>
              <a:off x="3487738" y="2743200"/>
              <a:ext cx="182563" cy="179388"/>
            </a:xfrm>
            <a:custGeom>
              <a:avLst/>
              <a:gdLst>
                <a:gd name="T0" fmla="*/ 0 w 48"/>
                <a:gd name="T1" fmla="*/ 0 h 47"/>
                <a:gd name="T2" fmla="*/ 48 w 48"/>
                <a:gd name="T3" fmla="*/ 23 h 47"/>
                <a:gd name="T4" fmla="*/ 0 w 48"/>
                <a:gd name="T5" fmla="*/ 47 h 47"/>
              </a:gdLst>
              <a:ahLst/>
              <a:cxnLst>
                <a:cxn ang="0">
                  <a:pos x="T0" y="T1"/>
                </a:cxn>
                <a:cxn ang="0">
                  <a:pos x="T2" y="T3"/>
                </a:cxn>
                <a:cxn ang="0">
                  <a:pos x="T4" y="T5"/>
                </a:cxn>
              </a:cxnLst>
              <a:rect l="0" t="0" r="r" b="b"/>
              <a:pathLst>
                <a:path w="48" h="47">
                  <a:moveTo>
                    <a:pt x="0" y="0"/>
                  </a:moveTo>
                  <a:cubicBezTo>
                    <a:pt x="16" y="8"/>
                    <a:pt x="32" y="16"/>
                    <a:pt x="48" y="23"/>
                  </a:cubicBezTo>
                  <a:cubicBezTo>
                    <a:pt x="32" y="31"/>
                    <a:pt x="16" y="39"/>
                    <a:pt x="0" y="47"/>
                  </a:cubicBezTo>
                </a:path>
              </a:pathLst>
            </a:custGeom>
            <a:noFill/>
            <a:ln w="46038"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grpSp>
      <p:sp>
        <p:nvSpPr>
          <p:cNvPr id="26" name="Freeform 19"/>
          <p:cNvSpPr/>
          <p:nvPr>
            <p:custDataLst>
              <p:tags r:id="rId6"/>
            </p:custDataLst>
          </p:nvPr>
        </p:nvSpPr>
        <p:spPr bwMode="auto">
          <a:xfrm>
            <a:off x="9920605" y="1725295"/>
            <a:ext cx="1703705" cy="1840865"/>
          </a:xfrm>
          <a:custGeom>
            <a:avLst/>
            <a:gdLst>
              <a:gd name="T0" fmla="*/ 517 w 517"/>
              <a:gd name="T1" fmla="*/ 269 h 525"/>
              <a:gd name="T2" fmla="*/ 359 w 517"/>
              <a:gd name="T3" fmla="*/ 36 h 525"/>
              <a:gd name="T4" fmla="*/ 85 w 517"/>
              <a:gd name="T5" fmla="*/ 100 h 525"/>
              <a:gd name="T6" fmla="*/ 44 w 517"/>
              <a:gd name="T7" fmla="*/ 378 h 525"/>
              <a:gd name="T8" fmla="*/ 289 w 517"/>
              <a:gd name="T9" fmla="*/ 517 h 525"/>
              <a:gd name="T10" fmla="*/ 507 w 517"/>
              <a:gd name="T11" fmla="*/ 340 h 525"/>
              <a:gd name="T12" fmla="*/ 106 w 517"/>
              <a:gd name="T13" fmla="*/ 340 h 525"/>
            </a:gdLst>
            <a:ahLst/>
            <a:cxnLst>
              <a:cxn ang="0">
                <a:pos x="T0" y="T1"/>
              </a:cxn>
              <a:cxn ang="0">
                <a:pos x="T2" y="T3"/>
              </a:cxn>
              <a:cxn ang="0">
                <a:pos x="T4" y="T5"/>
              </a:cxn>
              <a:cxn ang="0">
                <a:pos x="T6" y="T7"/>
              </a:cxn>
              <a:cxn ang="0">
                <a:pos x="T8" y="T9"/>
              </a:cxn>
              <a:cxn ang="0">
                <a:pos x="T10" y="T11"/>
              </a:cxn>
              <a:cxn ang="0">
                <a:pos x="T12" y="T13"/>
              </a:cxn>
            </a:cxnLst>
            <a:rect l="0" t="0" r="r" b="b"/>
            <a:pathLst>
              <a:path w="517" h="525">
                <a:moveTo>
                  <a:pt x="517" y="269"/>
                </a:moveTo>
                <a:cubicBezTo>
                  <a:pt x="517" y="169"/>
                  <a:pt x="451" y="73"/>
                  <a:pt x="359" y="36"/>
                </a:cubicBezTo>
                <a:cubicBezTo>
                  <a:pt x="266" y="0"/>
                  <a:pt x="152" y="27"/>
                  <a:pt x="85" y="100"/>
                </a:cubicBezTo>
                <a:cubicBezTo>
                  <a:pt x="17" y="173"/>
                  <a:pt x="0" y="289"/>
                  <a:pt x="44" y="378"/>
                </a:cubicBezTo>
                <a:cubicBezTo>
                  <a:pt x="88" y="468"/>
                  <a:pt x="189" y="525"/>
                  <a:pt x="289" y="517"/>
                </a:cubicBezTo>
                <a:cubicBezTo>
                  <a:pt x="388" y="509"/>
                  <a:pt x="478" y="435"/>
                  <a:pt x="507" y="340"/>
                </a:cubicBezTo>
                <a:cubicBezTo>
                  <a:pt x="373" y="340"/>
                  <a:pt x="240" y="340"/>
                  <a:pt x="106" y="340"/>
                </a:cubicBezTo>
              </a:path>
            </a:pathLst>
          </a:custGeom>
          <a:noFill/>
          <a:ln w="46038"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sp>
        <p:nvSpPr>
          <p:cNvPr id="27" name="Freeform 20"/>
          <p:cNvSpPr/>
          <p:nvPr>
            <p:custDataLst>
              <p:tags r:id="rId7"/>
            </p:custDataLst>
          </p:nvPr>
        </p:nvSpPr>
        <p:spPr bwMode="auto">
          <a:xfrm>
            <a:off x="10883265" y="3013075"/>
            <a:ext cx="913765" cy="1287780"/>
          </a:xfrm>
          <a:custGeom>
            <a:avLst/>
            <a:gdLst>
              <a:gd name="T0" fmla="*/ 277 w 277"/>
              <a:gd name="T1" fmla="*/ 0 h 367"/>
              <a:gd name="T2" fmla="*/ 177 w 277"/>
              <a:gd name="T3" fmla="*/ 158 h 367"/>
              <a:gd name="T4" fmla="*/ 0 w 277"/>
              <a:gd name="T5" fmla="*/ 218 h 367"/>
              <a:gd name="T6" fmla="*/ 0 w 277"/>
              <a:gd name="T7" fmla="*/ 367 h 367"/>
            </a:gdLst>
            <a:ahLst/>
            <a:cxnLst>
              <a:cxn ang="0">
                <a:pos x="T0" y="T1"/>
              </a:cxn>
              <a:cxn ang="0">
                <a:pos x="T2" y="T3"/>
              </a:cxn>
              <a:cxn ang="0">
                <a:pos x="T4" y="T5"/>
              </a:cxn>
              <a:cxn ang="0">
                <a:pos x="T6" y="T7"/>
              </a:cxn>
            </a:cxnLst>
            <a:rect l="0" t="0" r="r" b="b"/>
            <a:pathLst>
              <a:path w="277" h="367">
                <a:moveTo>
                  <a:pt x="277" y="0"/>
                </a:moveTo>
                <a:cubicBezTo>
                  <a:pt x="263" y="62"/>
                  <a:pt x="227" y="119"/>
                  <a:pt x="177" y="158"/>
                </a:cubicBezTo>
                <a:cubicBezTo>
                  <a:pt x="127" y="198"/>
                  <a:pt x="63" y="219"/>
                  <a:pt x="0" y="218"/>
                </a:cubicBezTo>
                <a:cubicBezTo>
                  <a:pt x="0" y="268"/>
                  <a:pt x="0" y="317"/>
                  <a:pt x="0" y="367"/>
                </a:cubicBezTo>
              </a:path>
            </a:pathLst>
          </a:custGeom>
          <a:noFill/>
          <a:ln w="46038"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grpSp>
        <p:nvGrpSpPr>
          <p:cNvPr id="28" name="Group 40"/>
          <p:cNvGrpSpPr/>
          <p:nvPr>
            <p:custDataLst>
              <p:tags r:id="rId8"/>
            </p:custDataLst>
          </p:nvPr>
        </p:nvGrpSpPr>
        <p:grpSpPr>
          <a:xfrm rot="0">
            <a:off x="3023870" y="1750695"/>
            <a:ext cx="2068830" cy="1813560"/>
            <a:chOff x="3819525" y="1831975"/>
            <a:chExt cx="2390776" cy="1970088"/>
          </a:xfrm>
        </p:grpSpPr>
        <p:sp>
          <p:nvSpPr>
            <p:cNvPr id="29" name="Freeform 21"/>
            <p:cNvSpPr/>
            <p:nvPr>
              <p:custDataLst>
                <p:tags r:id="rId9"/>
              </p:custDataLst>
            </p:nvPr>
          </p:nvSpPr>
          <p:spPr bwMode="auto">
            <a:xfrm>
              <a:off x="3819525" y="1831975"/>
              <a:ext cx="2386013" cy="1970088"/>
            </a:xfrm>
            <a:custGeom>
              <a:avLst/>
              <a:gdLst>
                <a:gd name="T0" fmla="*/ 87 w 627"/>
                <a:gd name="T1" fmla="*/ 330 h 517"/>
                <a:gd name="T2" fmla="*/ 486 w 627"/>
                <a:gd name="T3" fmla="*/ 332 h 517"/>
                <a:gd name="T4" fmla="*/ 323 w 627"/>
                <a:gd name="T5" fmla="*/ 494 h 517"/>
                <a:gd name="T6" fmla="*/ 97 w 627"/>
                <a:gd name="T7" fmla="*/ 451 h 517"/>
                <a:gd name="T8" fmla="*/ 5 w 627"/>
                <a:gd name="T9" fmla="*/ 273 h 517"/>
                <a:gd name="T10" fmla="*/ 121 w 627"/>
                <a:gd name="T11" fmla="*/ 49 h 517"/>
                <a:gd name="T12" fmla="*/ 372 w 627"/>
                <a:gd name="T13" fmla="*/ 43 h 517"/>
                <a:gd name="T14" fmla="*/ 499 w 627"/>
                <a:gd name="T15" fmla="*/ 260 h 517"/>
                <a:gd name="T16" fmla="*/ 627 w 627"/>
                <a:gd name="T17" fmla="*/ 261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517">
                  <a:moveTo>
                    <a:pt x="87" y="330"/>
                  </a:moveTo>
                  <a:cubicBezTo>
                    <a:pt x="220" y="334"/>
                    <a:pt x="353" y="334"/>
                    <a:pt x="486" y="332"/>
                  </a:cubicBezTo>
                  <a:cubicBezTo>
                    <a:pt x="462" y="408"/>
                    <a:pt x="399" y="471"/>
                    <a:pt x="323" y="494"/>
                  </a:cubicBezTo>
                  <a:cubicBezTo>
                    <a:pt x="247" y="517"/>
                    <a:pt x="160" y="501"/>
                    <a:pt x="97" y="451"/>
                  </a:cubicBezTo>
                  <a:cubicBezTo>
                    <a:pt x="43" y="408"/>
                    <a:pt x="9" y="342"/>
                    <a:pt x="5" y="273"/>
                  </a:cubicBezTo>
                  <a:cubicBezTo>
                    <a:pt x="0" y="185"/>
                    <a:pt x="46" y="96"/>
                    <a:pt x="121" y="49"/>
                  </a:cubicBezTo>
                  <a:cubicBezTo>
                    <a:pt x="195" y="2"/>
                    <a:pt x="295" y="0"/>
                    <a:pt x="372" y="43"/>
                  </a:cubicBezTo>
                  <a:cubicBezTo>
                    <a:pt x="449" y="85"/>
                    <a:pt x="499" y="172"/>
                    <a:pt x="499" y="260"/>
                  </a:cubicBezTo>
                  <a:cubicBezTo>
                    <a:pt x="542" y="258"/>
                    <a:pt x="585" y="258"/>
                    <a:pt x="627" y="261"/>
                  </a:cubicBezTo>
                </a:path>
              </a:pathLst>
            </a:custGeom>
            <a:noFill/>
            <a:ln w="46038"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sp>
          <p:nvSpPr>
            <p:cNvPr id="30" name="Freeform 22"/>
            <p:cNvSpPr/>
            <p:nvPr>
              <p:custDataLst>
                <p:tags r:id="rId10"/>
              </p:custDataLst>
            </p:nvPr>
          </p:nvSpPr>
          <p:spPr bwMode="auto">
            <a:xfrm>
              <a:off x="6015038" y="2743200"/>
              <a:ext cx="195263" cy="182563"/>
            </a:xfrm>
            <a:custGeom>
              <a:avLst/>
              <a:gdLst>
                <a:gd name="T0" fmla="*/ 0 w 51"/>
                <a:gd name="T1" fmla="*/ 0 h 48"/>
                <a:gd name="T2" fmla="*/ 51 w 51"/>
                <a:gd name="T3" fmla="*/ 22 h 48"/>
                <a:gd name="T4" fmla="*/ 2 w 51"/>
                <a:gd name="T5" fmla="*/ 48 h 48"/>
              </a:gdLst>
              <a:ahLst/>
              <a:cxnLst>
                <a:cxn ang="0">
                  <a:pos x="T0" y="T1"/>
                </a:cxn>
                <a:cxn ang="0">
                  <a:pos x="T2" y="T3"/>
                </a:cxn>
                <a:cxn ang="0">
                  <a:pos x="T4" y="T5"/>
                </a:cxn>
              </a:cxnLst>
              <a:rect l="0" t="0" r="r" b="b"/>
              <a:pathLst>
                <a:path w="51" h="48">
                  <a:moveTo>
                    <a:pt x="0" y="0"/>
                  </a:moveTo>
                  <a:cubicBezTo>
                    <a:pt x="17" y="7"/>
                    <a:pt x="34" y="15"/>
                    <a:pt x="51" y="22"/>
                  </a:cubicBezTo>
                  <a:cubicBezTo>
                    <a:pt x="34" y="29"/>
                    <a:pt x="18" y="38"/>
                    <a:pt x="2" y="48"/>
                  </a:cubicBezTo>
                </a:path>
              </a:pathLst>
            </a:custGeom>
            <a:noFill/>
            <a:ln w="46038"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grpSp>
      <p:sp>
        <p:nvSpPr>
          <p:cNvPr id="31" name="Freeform 23"/>
          <p:cNvSpPr/>
          <p:nvPr>
            <p:custDataLst>
              <p:tags r:id="rId11"/>
            </p:custDataLst>
          </p:nvPr>
        </p:nvSpPr>
        <p:spPr bwMode="auto">
          <a:xfrm>
            <a:off x="3966845" y="3007995"/>
            <a:ext cx="933450" cy="1322705"/>
          </a:xfrm>
          <a:custGeom>
            <a:avLst/>
            <a:gdLst>
              <a:gd name="T0" fmla="*/ 283 w 283"/>
              <a:gd name="T1" fmla="*/ 0 h 377"/>
              <a:gd name="T2" fmla="*/ 178 w 283"/>
              <a:gd name="T3" fmla="*/ 156 h 377"/>
              <a:gd name="T4" fmla="*/ 1 w 283"/>
              <a:gd name="T5" fmla="*/ 219 h 377"/>
              <a:gd name="T6" fmla="*/ 1 w 283"/>
              <a:gd name="T7" fmla="*/ 377 h 377"/>
            </a:gdLst>
            <a:ahLst/>
            <a:cxnLst>
              <a:cxn ang="0">
                <a:pos x="T0" y="T1"/>
              </a:cxn>
              <a:cxn ang="0">
                <a:pos x="T2" y="T3"/>
              </a:cxn>
              <a:cxn ang="0">
                <a:pos x="T4" y="T5"/>
              </a:cxn>
              <a:cxn ang="0">
                <a:pos x="T6" y="T7"/>
              </a:cxn>
            </a:cxnLst>
            <a:rect l="0" t="0" r="r" b="b"/>
            <a:pathLst>
              <a:path w="283" h="377">
                <a:moveTo>
                  <a:pt x="283" y="0"/>
                </a:moveTo>
                <a:cubicBezTo>
                  <a:pt x="266" y="62"/>
                  <a:pt x="228" y="117"/>
                  <a:pt x="178" y="156"/>
                </a:cubicBezTo>
                <a:cubicBezTo>
                  <a:pt x="127" y="195"/>
                  <a:pt x="64" y="218"/>
                  <a:pt x="1" y="219"/>
                </a:cubicBezTo>
                <a:cubicBezTo>
                  <a:pt x="0" y="272"/>
                  <a:pt x="0" y="324"/>
                  <a:pt x="1" y="377"/>
                </a:cubicBezTo>
              </a:path>
            </a:pathLst>
          </a:custGeom>
          <a:noFill/>
          <a:ln w="46038"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grpSp>
        <p:nvGrpSpPr>
          <p:cNvPr id="32" name="Group 41"/>
          <p:cNvGrpSpPr/>
          <p:nvPr>
            <p:custDataLst>
              <p:tags r:id="rId12"/>
            </p:custDataLst>
          </p:nvPr>
        </p:nvGrpSpPr>
        <p:grpSpPr>
          <a:xfrm rot="0">
            <a:off x="5543550" y="1774825"/>
            <a:ext cx="2082800" cy="1791335"/>
            <a:chOff x="6338888" y="1855788"/>
            <a:chExt cx="2406650" cy="1946275"/>
          </a:xfrm>
        </p:grpSpPr>
        <p:sp>
          <p:nvSpPr>
            <p:cNvPr id="33" name="Freeform 24"/>
            <p:cNvSpPr/>
            <p:nvPr>
              <p:custDataLst>
                <p:tags r:id="rId13"/>
              </p:custDataLst>
            </p:nvPr>
          </p:nvSpPr>
          <p:spPr bwMode="auto">
            <a:xfrm>
              <a:off x="6338888" y="1855788"/>
              <a:ext cx="2403475" cy="1946275"/>
            </a:xfrm>
            <a:custGeom>
              <a:avLst/>
              <a:gdLst>
                <a:gd name="T0" fmla="*/ 89 w 631"/>
                <a:gd name="T1" fmla="*/ 326 h 511"/>
                <a:gd name="T2" fmla="*/ 490 w 631"/>
                <a:gd name="T3" fmla="*/ 327 h 511"/>
                <a:gd name="T4" fmla="*/ 287 w 631"/>
                <a:gd name="T5" fmla="*/ 499 h 511"/>
                <a:gd name="T6" fmla="*/ 82 w 631"/>
                <a:gd name="T7" fmla="*/ 437 h 511"/>
                <a:gd name="T8" fmla="*/ 6 w 631"/>
                <a:gd name="T9" fmla="*/ 237 h 511"/>
                <a:gd name="T10" fmla="*/ 116 w 631"/>
                <a:gd name="T11" fmla="*/ 53 h 511"/>
                <a:gd name="T12" fmla="*/ 328 w 631"/>
                <a:gd name="T13" fmla="*/ 21 h 511"/>
                <a:gd name="T14" fmla="*/ 455 w 631"/>
                <a:gd name="T15" fmla="*/ 109 h 511"/>
                <a:gd name="T16" fmla="*/ 498 w 631"/>
                <a:gd name="T17" fmla="*/ 258 h 511"/>
                <a:gd name="T18" fmla="*/ 631 w 631"/>
                <a:gd name="T19"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511">
                  <a:moveTo>
                    <a:pt x="89" y="326"/>
                  </a:moveTo>
                  <a:cubicBezTo>
                    <a:pt x="223" y="327"/>
                    <a:pt x="357" y="327"/>
                    <a:pt x="490" y="327"/>
                  </a:cubicBezTo>
                  <a:cubicBezTo>
                    <a:pt x="452" y="411"/>
                    <a:pt x="378" y="483"/>
                    <a:pt x="287" y="499"/>
                  </a:cubicBezTo>
                  <a:cubicBezTo>
                    <a:pt x="214" y="511"/>
                    <a:pt x="136" y="488"/>
                    <a:pt x="82" y="437"/>
                  </a:cubicBezTo>
                  <a:cubicBezTo>
                    <a:pt x="28" y="387"/>
                    <a:pt x="0" y="311"/>
                    <a:pt x="6" y="237"/>
                  </a:cubicBezTo>
                  <a:cubicBezTo>
                    <a:pt x="13" y="164"/>
                    <a:pt x="55" y="94"/>
                    <a:pt x="116" y="53"/>
                  </a:cubicBezTo>
                  <a:cubicBezTo>
                    <a:pt x="177" y="12"/>
                    <a:pt x="257" y="0"/>
                    <a:pt x="328" y="21"/>
                  </a:cubicBezTo>
                  <a:cubicBezTo>
                    <a:pt x="378" y="36"/>
                    <a:pt x="424" y="67"/>
                    <a:pt x="455" y="109"/>
                  </a:cubicBezTo>
                  <a:cubicBezTo>
                    <a:pt x="486" y="152"/>
                    <a:pt x="502" y="206"/>
                    <a:pt x="498" y="258"/>
                  </a:cubicBezTo>
                  <a:cubicBezTo>
                    <a:pt x="542" y="258"/>
                    <a:pt x="587" y="258"/>
                    <a:pt x="631" y="257"/>
                  </a:cubicBezTo>
                </a:path>
              </a:pathLst>
            </a:custGeom>
            <a:noFill/>
            <a:ln w="46038"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sp>
          <p:nvSpPr>
            <p:cNvPr id="34" name="Freeform 25"/>
            <p:cNvSpPr/>
            <p:nvPr>
              <p:custDataLst>
                <p:tags r:id="rId14"/>
              </p:custDataLst>
            </p:nvPr>
          </p:nvSpPr>
          <p:spPr bwMode="auto">
            <a:xfrm>
              <a:off x="8551863" y="2743200"/>
              <a:ext cx="193675" cy="182563"/>
            </a:xfrm>
            <a:custGeom>
              <a:avLst/>
              <a:gdLst>
                <a:gd name="T0" fmla="*/ 0 w 51"/>
                <a:gd name="T1" fmla="*/ 0 h 48"/>
                <a:gd name="T2" fmla="*/ 51 w 51"/>
                <a:gd name="T3" fmla="*/ 24 h 48"/>
                <a:gd name="T4" fmla="*/ 0 w 51"/>
                <a:gd name="T5" fmla="*/ 48 h 48"/>
              </a:gdLst>
              <a:ahLst/>
              <a:cxnLst>
                <a:cxn ang="0">
                  <a:pos x="T0" y="T1"/>
                </a:cxn>
                <a:cxn ang="0">
                  <a:pos x="T2" y="T3"/>
                </a:cxn>
                <a:cxn ang="0">
                  <a:pos x="T4" y="T5"/>
                </a:cxn>
              </a:cxnLst>
              <a:rect l="0" t="0" r="r" b="b"/>
              <a:pathLst>
                <a:path w="51" h="48">
                  <a:moveTo>
                    <a:pt x="0" y="0"/>
                  </a:moveTo>
                  <a:cubicBezTo>
                    <a:pt x="17" y="8"/>
                    <a:pt x="34" y="16"/>
                    <a:pt x="51" y="24"/>
                  </a:cubicBezTo>
                  <a:cubicBezTo>
                    <a:pt x="34" y="32"/>
                    <a:pt x="17" y="40"/>
                    <a:pt x="0" y="48"/>
                  </a:cubicBezTo>
                </a:path>
              </a:pathLst>
            </a:custGeom>
            <a:noFill/>
            <a:ln w="46038"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grpSp>
      <p:sp>
        <p:nvSpPr>
          <p:cNvPr id="35" name="Freeform 26"/>
          <p:cNvSpPr/>
          <p:nvPr>
            <p:custDataLst>
              <p:tags r:id="rId15"/>
            </p:custDataLst>
          </p:nvPr>
        </p:nvSpPr>
        <p:spPr bwMode="auto">
          <a:xfrm>
            <a:off x="6496050" y="3007995"/>
            <a:ext cx="926465" cy="1346835"/>
          </a:xfrm>
          <a:custGeom>
            <a:avLst/>
            <a:gdLst>
              <a:gd name="T0" fmla="*/ 281 w 281"/>
              <a:gd name="T1" fmla="*/ 0 h 384"/>
              <a:gd name="T2" fmla="*/ 181 w 281"/>
              <a:gd name="T3" fmla="*/ 159 h 384"/>
              <a:gd name="T4" fmla="*/ 4 w 281"/>
              <a:gd name="T5" fmla="*/ 220 h 384"/>
              <a:gd name="T6" fmla="*/ 1 w 281"/>
              <a:gd name="T7" fmla="*/ 384 h 384"/>
            </a:gdLst>
            <a:ahLst/>
            <a:cxnLst>
              <a:cxn ang="0">
                <a:pos x="T0" y="T1"/>
              </a:cxn>
              <a:cxn ang="0">
                <a:pos x="T2" y="T3"/>
              </a:cxn>
              <a:cxn ang="0">
                <a:pos x="T4" y="T5"/>
              </a:cxn>
              <a:cxn ang="0">
                <a:pos x="T6" y="T7"/>
              </a:cxn>
            </a:cxnLst>
            <a:rect l="0" t="0" r="r" b="b"/>
            <a:pathLst>
              <a:path w="281" h="384">
                <a:moveTo>
                  <a:pt x="281" y="0"/>
                </a:moveTo>
                <a:cubicBezTo>
                  <a:pt x="267" y="62"/>
                  <a:pt x="231" y="119"/>
                  <a:pt x="181" y="159"/>
                </a:cubicBezTo>
                <a:cubicBezTo>
                  <a:pt x="131" y="198"/>
                  <a:pt x="67" y="220"/>
                  <a:pt x="4" y="220"/>
                </a:cubicBezTo>
                <a:cubicBezTo>
                  <a:pt x="1" y="275"/>
                  <a:pt x="0" y="329"/>
                  <a:pt x="1" y="384"/>
                </a:cubicBezTo>
              </a:path>
            </a:pathLst>
          </a:custGeom>
          <a:noFill/>
          <a:ln w="46038"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sp>
        <p:nvSpPr>
          <p:cNvPr id="36" name="Freeform 27"/>
          <p:cNvSpPr>
            <a:spLocks noEditPoints="1"/>
          </p:cNvSpPr>
          <p:nvPr>
            <p:custDataLst>
              <p:tags r:id="rId16"/>
            </p:custDataLst>
          </p:nvPr>
        </p:nvSpPr>
        <p:spPr bwMode="auto">
          <a:xfrm>
            <a:off x="10478135" y="2345055"/>
            <a:ext cx="676275" cy="400685"/>
          </a:xfrm>
          <a:custGeom>
            <a:avLst/>
            <a:gdLst>
              <a:gd name="T0" fmla="*/ 156 w 205"/>
              <a:gd name="T1" fmla="*/ 45 h 114"/>
              <a:gd name="T2" fmla="*/ 159 w 205"/>
              <a:gd name="T3" fmla="*/ 71 h 114"/>
              <a:gd name="T4" fmla="*/ 145 w 205"/>
              <a:gd name="T5" fmla="*/ 78 h 114"/>
              <a:gd name="T6" fmla="*/ 117 w 205"/>
              <a:gd name="T7" fmla="*/ 57 h 114"/>
              <a:gd name="T8" fmla="*/ 79 w 205"/>
              <a:gd name="T9" fmla="*/ 58 h 114"/>
              <a:gd name="T10" fmla="*/ 78 w 205"/>
              <a:gd name="T11" fmla="*/ 39 h 114"/>
              <a:gd name="T12" fmla="*/ 144 w 205"/>
              <a:gd name="T13" fmla="*/ 26 h 114"/>
              <a:gd name="T14" fmla="*/ 51 w 205"/>
              <a:gd name="T15" fmla="*/ 93 h 114"/>
              <a:gd name="T16" fmla="*/ 66 w 205"/>
              <a:gd name="T17" fmla="*/ 76 h 114"/>
              <a:gd name="T18" fmla="*/ 49 w 205"/>
              <a:gd name="T19" fmla="*/ 82 h 114"/>
              <a:gd name="T20" fmla="*/ 59 w 205"/>
              <a:gd name="T21" fmla="*/ 89 h 114"/>
              <a:gd name="T22" fmla="*/ 62 w 205"/>
              <a:gd name="T23" fmla="*/ 103 h 114"/>
              <a:gd name="T24" fmla="*/ 81 w 205"/>
              <a:gd name="T25" fmla="*/ 81 h 114"/>
              <a:gd name="T26" fmla="*/ 68 w 205"/>
              <a:gd name="T27" fmla="*/ 80 h 114"/>
              <a:gd name="T28" fmla="*/ 89 w 205"/>
              <a:gd name="T29" fmla="*/ 83 h 114"/>
              <a:gd name="T30" fmla="*/ 69 w 205"/>
              <a:gd name="T31" fmla="*/ 107 h 114"/>
              <a:gd name="T32" fmla="*/ 89 w 205"/>
              <a:gd name="T33" fmla="*/ 83 h 114"/>
              <a:gd name="T34" fmla="*/ 78 w 205"/>
              <a:gd name="T35" fmla="*/ 110 h 114"/>
              <a:gd name="T36" fmla="*/ 96 w 205"/>
              <a:gd name="T37" fmla="*/ 103 h 114"/>
              <a:gd name="T38" fmla="*/ 80 w 205"/>
              <a:gd name="T39" fmla="*/ 103 h 114"/>
              <a:gd name="T40" fmla="*/ 78 w 205"/>
              <a:gd name="T41" fmla="*/ 30 h 114"/>
              <a:gd name="T42" fmla="*/ 64 w 205"/>
              <a:gd name="T43" fmla="*/ 31 h 114"/>
              <a:gd name="T44" fmla="*/ 47 w 205"/>
              <a:gd name="T45" fmla="*/ 54 h 114"/>
              <a:gd name="T46" fmla="*/ 49 w 205"/>
              <a:gd name="T47" fmla="*/ 82 h 114"/>
              <a:gd name="T48" fmla="*/ 106 w 205"/>
              <a:gd name="T49" fmla="*/ 111 h 114"/>
              <a:gd name="T50" fmla="*/ 106 w 205"/>
              <a:gd name="T51" fmla="*/ 104 h 114"/>
              <a:gd name="T52" fmla="*/ 125 w 205"/>
              <a:gd name="T53" fmla="*/ 102 h 114"/>
              <a:gd name="T54" fmla="*/ 135 w 205"/>
              <a:gd name="T55" fmla="*/ 102 h 114"/>
              <a:gd name="T56" fmla="*/ 145 w 205"/>
              <a:gd name="T57" fmla="*/ 94 h 114"/>
              <a:gd name="T58" fmla="*/ 0 w 205"/>
              <a:gd name="T59" fmla="*/ 51 h 114"/>
              <a:gd name="T60" fmla="*/ 25 w 205"/>
              <a:gd name="T61" fmla="*/ 70 h 114"/>
              <a:gd name="T62" fmla="*/ 33 w 205"/>
              <a:gd name="T63" fmla="*/ 71 h 114"/>
              <a:gd name="T64" fmla="*/ 69 w 205"/>
              <a:gd name="T65" fmla="*/ 21 h 114"/>
              <a:gd name="T66" fmla="*/ 52 w 205"/>
              <a:gd name="T67" fmla="*/ 6 h 114"/>
              <a:gd name="T68" fmla="*/ 175 w 205"/>
              <a:gd name="T69" fmla="*/ 1 h 114"/>
              <a:gd name="T70" fmla="*/ 144 w 205"/>
              <a:gd name="T71" fmla="*/ 26 h 114"/>
              <a:gd name="T72" fmla="*/ 170 w 205"/>
              <a:gd name="T73" fmla="*/ 69 h 114"/>
              <a:gd name="T74" fmla="*/ 174 w 205"/>
              <a:gd name="T75" fmla="*/ 69 h 114"/>
              <a:gd name="T76" fmla="*/ 205 w 205"/>
              <a:gd name="T77" fmla="*/ 5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5" h="114">
                <a:moveTo>
                  <a:pt x="144" y="25"/>
                </a:moveTo>
                <a:cubicBezTo>
                  <a:pt x="148" y="32"/>
                  <a:pt x="152" y="39"/>
                  <a:pt x="156" y="45"/>
                </a:cubicBezTo>
                <a:cubicBezTo>
                  <a:pt x="160" y="52"/>
                  <a:pt x="164" y="59"/>
                  <a:pt x="168" y="66"/>
                </a:cubicBezTo>
                <a:cubicBezTo>
                  <a:pt x="165" y="67"/>
                  <a:pt x="162" y="69"/>
                  <a:pt x="159" y="71"/>
                </a:cubicBezTo>
                <a:cubicBezTo>
                  <a:pt x="156" y="74"/>
                  <a:pt x="155" y="77"/>
                  <a:pt x="153" y="79"/>
                </a:cubicBezTo>
                <a:cubicBezTo>
                  <a:pt x="150" y="83"/>
                  <a:pt x="147" y="80"/>
                  <a:pt x="145" y="78"/>
                </a:cubicBezTo>
                <a:cubicBezTo>
                  <a:pt x="141" y="76"/>
                  <a:pt x="138" y="73"/>
                  <a:pt x="134" y="70"/>
                </a:cubicBezTo>
                <a:cubicBezTo>
                  <a:pt x="129" y="66"/>
                  <a:pt x="123" y="61"/>
                  <a:pt x="117" y="57"/>
                </a:cubicBezTo>
                <a:cubicBezTo>
                  <a:pt x="111" y="53"/>
                  <a:pt x="105" y="49"/>
                  <a:pt x="98" y="50"/>
                </a:cubicBezTo>
                <a:cubicBezTo>
                  <a:pt x="91" y="51"/>
                  <a:pt x="86" y="57"/>
                  <a:pt x="79" y="58"/>
                </a:cubicBezTo>
                <a:cubicBezTo>
                  <a:pt x="73" y="60"/>
                  <a:pt x="66" y="58"/>
                  <a:pt x="65" y="52"/>
                </a:cubicBezTo>
                <a:cubicBezTo>
                  <a:pt x="64" y="45"/>
                  <a:pt x="73" y="42"/>
                  <a:pt x="78" y="39"/>
                </a:cubicBezTo>
                <a:cubicBezTo>
                  <a:pt x="84" y="35"/>
                  <a:pt x="91" y="33"/>
                  <a:pt x="99" y="30"/>
                </a:cubicBezTo>
                <a:cubicBezTo>
                  <a:pt x="113" y="26"/>
                  <a:pt x="129" y="20"/>
                  <a:pt x="144" y="26"/>
                </a:cubicBezTo>
                <a:cubicBezTo>
                  <a:pt x="144" y="25"/>
                  <a:pt x="144" y="25"/>
                  <a:pt x="144" y="25"/>
                </a:cubicBezTo>
                <a:close/>
                <a:moveTo>
                  <a:pt x="51" y="93"/>
                </a:moveTo>
                <a:cubicBezTo>
                  <a:pt x="57" y="94"/>
                  <a:pt x="61" y="88"/>
                  <a:pt x="64" y="84"/>
                </a:cubicBezTo>
                <a:cubicBezTo>
                  <a:pt x="66" y="82"/>
                  <a:pt x="67" y="79"/>
                  <a:pt x="66" y="76"/>
                </a:cubicBezTo>
                <a:cubicBezTo>
                  <a:pt x="65" y="74"/>
                  <a:pt x="63" y="73"/>
                  <a:pt x="61" y="73"/>
                </a:cubicBezTo>
                <a:cubicBezTo>
                  <a:pt x="56" y="74"/>
                  <a:pt x="51" y="79"/>
                  <a:pt x="49" y="82"/>
                </a:cubicBezTo>
                <a:cubicBezTo>
                  <a:pt x="46" y="86"/>
                  <a:pt x="46" y="92"/>
                  <a:pt x="51" y="93"/>
                </a:cubicBezTo>
                <a:close/>
                <a:moveTo>
                  <a:pt x="59" y="89"/>
                </a:moveTo>
                <a:cubicBezTo>
                  <a:pt x="57" y="92"/>
                  <a:pt x="54" y="94"/>
                  <a:pt x="55" y="98"/>
                </a:cubicBezTo>
                <a:cubicBezTo>
                  <a:pt x="56" y="101"/>
                  <a:pt x="59" y="103"/>
                  <a:pt x="62" y="103"/>
                </a:cubicBezTo>
                <a:cubicBezTo>
                  <a:pt x="68" y="101"/>
                  <a:pt x="73" y="94"/>
                  <a:pt x="77" y="89"/>
                </a:cubicBezTo>
                <a:cubicBezTo>
                  <a:pt x="79" y="87"/>
                  <a:pt x="81" y="84"/>
                  <a:pt x="81" y="81"/>
                </a:cubicBezTo>
                <a:cubicBezTo>
                  <a:pt x="81" y="78"/>
                  <a:pt x="78" y="76"/>
                  <a:pt x="75" y="76"/>
                </a:cubicBezTo>
                <a:cubicBezTo>
                  <a:pt x="72" y="75"/>
                  <a:pt x="70" y="78"/>
                  <a:pt x="68" y="80"/>
                </a:cubicBezTo>
                <a:cubicBezTo>
                  <a:pt x="65" y="83"/>
                  <a:pt x="62" y="86"/>
                  <a:pt x="59" y="89"/>
                </a:cubicBezTo>
                <a:close/>
                <a:moveTo>
                  <a:pt x="89" y="83"/>
                </a:moveTo>
                <a:cubicBezTo>
                  <a:pt x="83" y="79"/>
                  <a:pt x="77" y="88"/>
                  <a:pt x="74" y="91"/>
                </a:cubicBezTo>
                <a:cubicBezTo>
                  <a:pt x="71" y="95"/>
                  <a:pt x="62" y="103"/>
                  <a:pt x="69" y="107"/>
                </a:cubicBezTo>
                <a:cubicBezTo>
                  <a:pt x="75" y="110"/>
                  <a:pt x="81" y="102"/>
                  <a:pt x="84" y="98"/>
                </a:cubicBezTo>
                <a:cubicBezTo>
                  <a:pt x="87" y="95"/>
                  <a:pt x="94" y="87"/>
                  <a:pt x="89" y="83"/>
                </a:cubicBezTo>
                <a:close/>
                <a:moveTo>
                  <a:pt x="80" y="103"/>
                </a:moveTo>
                <a:cubicBezTo>
                  <a:pt x="78" y="105"/>
                  <a:pt x="77" y="107"/>
                  <a:pt x="78" y="110"/>
                </a:cubicBezTo>
                <a:cubicBezTo>
                  <a:pt x="79" y="112"/>
                  <a:pt x="81" y="113"/>
                  <a:pt x="84" y="113"/>
                </a:cubicBezTo>
                <a:cubicBezTo>
                  <a:pt x="89" y="112"/>
                  <a:pt x="94" y="107"/>
                  <a:pt x="96" y="103"/>
                </a:cubicBezTo>
                <a:cubicBezTo>
                  <a:pt x="99" y="98"/>
                  <a:pt x="97" y="92"/>
                  <a:pt x="91" y="93"/>
                </a:cubicBezTo>
                <a:cubicBezTo>
                  <a:pt x="86" y="94"/>
                  <a:pt x="83" y="99"/>
                  <a:pt x="80" y="103"/>
                </a:cubicBezTo>
                <a:close/>
                <a:moveTo>
                  <a:pt x="87" y="35"/>
                </a:moveTo>
                <a:cubicBezTo>
                  <a:pt x="84" y="33"/>
                  <a:pt x="81" y="31"/>
                  <a:pt x="78" y="30"/>
                </a:cubicBezTo>
                <a:cubicBezTo>
                  <a:pt x="76" y="29"/>
                  <a:pt x="72" y="26"/>
                  <a:pt x="69" y="27"/>
                </a:cubicBezTo>
                <a:cubicBezTo>
                  <a:pt x="67" y="27"/>
                  <a:pt x="66" y="29"/>
                  <a:pt x="64" y="31"/>
                </a:cubicBezTo>
                <a:cubicBezTo>
                  <a:pt x="62" y="34"/>
                  <a:pt x="61" y="36"/>
                  <a:pt x="59" y="39"/>
                </a:cubicBezTo>
                <a:cubicBezTo>
                  <a:pt x="55" y="44"/>
                  <a:pt x="51" y="49"/>
                  <a:pt x="47" y="54"/>
                </a:cubicBezTo>
                <a:cubicBezTo>
                  <a:pt x="43" y="60"/>
                  <a:pt x="38" y="66"/>
                  <a:pt x="34" y="71"/>
                </a:cubicBezTo>
                <a:cubicBezTo>
                  <a:pt x="39" y="75"/>
                  <a:pt x="44" y="78"/>
                  <a:pt x="49" y="82"/>
                </a:cubicBezTo>
                <a:moveTo>
                  <a:pt x="91" y="108"/>
                </a:moveTo>
                <a:cubicBezTo>
                  <a:pt x="95" y="111"/>
                  <a:pt x="101" y="112"/>
                  <a:pt x="106" y="111"/>
                </a:cubicBezTo>
                <a:cubicBezTo>
                  <a:pt x="108" y="111"/>
                  <a:pt x="111" y="110"/>
                  <a:pt x="110" y="108"/>
                </a:cubicBezTo>
                <a:cubicBezTo>
                  <a:pt x="110" y="106"/>
                  <a:pt x="107" y="106"/>
                  <a:pt x="106" y="104"/>
                </a:cubicBezTo>
                <a:cubicBezTo>
                  <a:pt x="110" y="108"/>
                  <a:pt x="116" y="114"/>
                  <a:pt x="122" y="109"/>
                </a:cubicBezTo>
                <a:cubicBezTo>
                  <a:pt x="125" y="108"/>
                  <a:pt x="126" y="105"/>
                  <a:pt x="125" y="102"/>
                </a:cubicBezTo>
                <a:cubicBezTo>
                  <a:pt x="124" y="99"/>
                  <a:pt x="121" y="97"/>
                  <a:pt x="118" y="95"/>
                </a:cubicBezTo>
                <a:cubicBezTo>
                  <a:pt x="122" y="99"/>
                  <a:pt x="129" y="106"/>
                  <a:pt x="135" y="102"/>
                </a:cubicBezTo>
                <a:cubicBezTo>
                  <a:pt x="142" y="97"/>
                  <a:pt x="136" y="90"/>
                  <a:pt x="131" y="87"/>
                </a:cubicBezTo>
                <a:cubicBezTo>
                  <a:pt x="135" y="91"/>
                  <a:pt x="139" y="95"/>
                  <a:pt x="145" y="94"/>
                </a:cubicBezTo>
                <a:cubicBezTo>
                  <a:pt x="151" y="92"/>
                  <a:pt x="152" y="86"/>
                  <a:pt x="149" y="81"/>
                </a:cubicBezTo>
                <a:moveTo>
                  <a:pt x="0" y="51"/>
                </a:moveTo>
                <a:cubicBezTo>
                  <a:pt x="6" y="55"/>
                  <a:pt x="12" y="59"/>
                  <a:pt x="17" y="64"/>
                </a:cubicBezTo>
                <a:cubicBezTo>
                  <a:pt x="20" y="66"/>
                  <a:pt x="23" y="68"/>
                  <a:pt x="25" y="70"/>
                </a:cubicBezTo>
                <a:cubicBezTo>
                  <a:pt x="26" y="71"/>
                  <a:pt x="28" y="73"/>
                  <a:pt x="30" y="74"/>
                </a:cubicBezTo>
                <a:cubicBezTo>
                  <a:pt x="31" y="74"/>
                  <a:pt x="32" y="72"/>
                  <a:pt x="33" y="71"/>
                </a:cubicBezTo>
                <a:moveTo>
                  <a:pt x="67" y="28"/>
                </a:moveTo>
                <a:cubicBezTo>
                  <a:pt x="69" y="26"/>
                  <a:pt x="72" y="24"/>
                  <a:pt x="69" y="21"/>
                </a:cubicBezTo>
                <a:cubicBezTo>
                  <a:pt x="67" y="18"/>
                  <a:pt x="64" y="16"/>
                  <a:pt x="61" y="14"/>
                </a:cubicBezTo>
                <a:cubicBezTo>
                  <a:pt x="58" y="11"/>
                  <a:pt x="55" y="9"/>
                  <a:pt x="52" y="6"/>
                </a:cubicBezTo>
                <a:cubicBezTo>
                  <a:pt x="49" y="4"/>
                  <a:pt x="46" y="2"/>
                  <a:pt x="42" y="0"/>
                </a:cubicBezTo>
                <a:moveTo>
                  <a:pt x="175" y="1"/>
                </a:moveTo>
                <a:cubicBezTo>
                  <a:pt x="163" y="7"/>
                  <a:pt x="151" y="12"/>
                  <a:pt x="140" y="18"/>
                </a:cubicBezTo>
                <a:cubicBezTo>
                  <a:pt x="141" y="21"/>
                  <a:pt x="143" y="23"/>
                  <a:pt x="144" y="26"/>
                </a:cubicBezTo>
                <a:moveTo>
                  <a:pt x="168" y="64"/>
                </a:moveTo>
                <a:cubicBezTo>
                  <a:pt x="169" y="66"/>
                  <a:pt x="169" y="67"/>
                  <a:pt x="170" y="69"/>
                </a:cubicBezTo>
                <a:cubicBezTo>
                  <a:pt x="171" y="70"/>
                  <a:pt x="170" y="70"/>
                  <a:pt x="171" y="70"/>
                </a:cubicBezTo>
                <a:cubicBezTo>
                  <a:pt x="172" y="70"/>
                  <a:pt x="174" y="69"/>
                  <a:pt x="174" y="69"/>
                </a:cubicBezTo>
                <a:cubicBezTo>
                  <a:pt x="178" y="67"/>
                  <a:pt x="181" y="66"/>
                  <a:pt x="185" y="64"/>
                </a:cubicBezTo>
                <a:cubicBezTo>
                  <a:pt x="192" y="61"/>
                  <a:pt x="199" y="58"/>
                  <a:pt x="205" y="54"/>
                </a:cubicBezTo>
              </a:path>
            </a:pathLst>
          </a:custGeom>
          <a:noFill/>
          <a:ln w="19050"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sp>
        <p:nvSpPr>
          <p:cNvPr id="37" name="Freeform 28"/>
          <p:cNvSpPr>
            <a:spLocks noEditPoints="1"/>
          </p:cNvSpPr>
          <p:nvPr>
            <p:custDataLst>
              <p:tags r:id="rId17"/>
            </p:custDataLst>
          </p:nvPr>
        </p:nvSpPr>
        <p:spPr bwMode="auto">
          <a:xfrm>
            <a:off x="6138545" y="2248535"/>
            <a:ext cx="518160" cy="448945"/>
          </a:xfrm>
          <a:custGeom>
            <a:avLst/>
            <a:gdLst>
              <a:gd name="T0" fmla="*/ 0 w 157"/>
              <a:gd name="T1" fmla="*/ 127 h 128"/>
              <a:gd name="T2" fmla="*/ 157 w 157"/>
              <a:gd name="T3" fmla="*/ 128 h 128"/>
              <a:gd name="T4" fmla="*/ 40 w 157"/>
              <a:gd name="T5" fmla="*/ 126 h 128"/>
              <a:gd name="T6" fmla="*/ 39 w 157"/>
              <a:gd name="T7" fmla="*/ 94 h 128"/>
              <a:gd name="T8" fmla="*/ 18 w 157"/>
              <a:gd name="T9" fmla="*/ 94 h 128"/>
              <a:gd name="T10" fmla="*/ 17 w 157"/>
              <a:gd name="T11" fmla="*/ 126 h 128"/>
              <a:gd name="T12" fmla="*/ 71 w 157"/>
              <a:gd name="T13" fmla="*/ 126 h 128"/>
              <a:gd name="T14" fmla="*/ 71 w 157"/>
              <a:gd name="T15" fmla="*/ 61 h 128"/>
              <a:gd name="T16" fmla="*/ 50 w 157"/>
              <a:gd name="T17" fmla="*/ 62 h 128"/>
              <a:gd name="T18" fmla="*/ 51 w 157"/>
              <a:gd name="T19" fmla="*/ 126 h 128"/>
              <a:gd name="T20" fmla="*/ 106 w 157"/>
              <a:gd name="T21" fmla="*/ 126 h 128"/>
              <a:gd name="T22" fmla="*/ 105 w 157"/>
              <a:gd name="T23" fmla="*/ 76 h 128"/>
              <a:gd name="T24" fmla="*/ 85 w 157"/>
              <a:gd name="T25" fmla="*/ 76 h 128"/>
              <a:gd name="T26" fmla="*/ 84 w 157"/>
              <a:gd name="T27" fmla="*/ 126 h 128"/>
              <a:gd name="T28" fmla="*/ 139 w 157"/>
              <a:gd name="T29" fmla="*/ 128 h 128"/>
              <a:gd name="T30" fmla="*/ 138 w 157"/>
              <a:gd name="T31" fmla="*/ 42 h 128"/>
              <a:gd name="T32" fmla="*/ 117 w 157"/>
              <a:gd name="T33" fmla="*/ 42 h 128"/>
              <a:gd name="T34" fmla="*/ 117 w 157"/>
              <a:gd name="T35" fmla="*/ 127 h 128"/>
              <a:gd name="T36" fmla="*/ 31 w 157"/>
              <a:gd name="T37" fmla="*/ 57 h 128"/>
              <a:gd name="T38" fmla="*/ 25 w 157"/>
              <a:gd name="T39" fmla="*/ 57 h 128"/>
              <a:gd name="T40" fmla="*/ 21 w 157"/>
              <a:gd name="T41" fmla="*/ 63 h 128"/>
              <a:gd name="T42" fmla="*/ 25 w 157"/>
              <a:gd name="T43" fmla="*/ 68 h 128"/>
              <a:gd name="T44" fmla="*/ 29 w 157"/>
              <a:gd name="T45" fmla="*/ 70 h 128"/>
              <a:gd name="T46" fmla="*/ 33 w 157"/>
              <a:gd name="T47" fmla="*/ 68 h 128"/>
              <a:gd name="T48" fmla="*/ 34 w 157"/>
              <a:gd name="T49" fmla="*/ 64 h 128"/>
              <a:gd name="T50" fmla="*/ 31 w 157"/>
              <a:gd name="T51" fmla="*/ 57 h 128"/>
              <a:gd name="T52" fmla="*/ 55 w 157"/>
              <a:gd name="T53" fmla="*/ 33 h 128"/>
              <a:gd name="T54" fmla="*/ 58 w 157"/>
              <a:gd name="T55" fmla="*/ 38 h 128"/>
              <a:gd name="T56" fmla="*/ 65 w 157"/>
              <a:gd name="T57" fmla="*/ 38 h 128"/>
              <a:gd name="T58" fmla="*/ 67 w 157"/>
              <a:gd name="T59" fmla="*/ 36 h 128"/>
              <a:gd name="T60" fmla="*/ 68 w 157"/>
              <a:gd name="T61" fmla="*/ 32 h 128"/>
              <a:gd name="T62" fmla="*/ 66 w 157"/>
              <a:gd name="T63" fmla="*/ 29 h 128"/>
              <a:gd name="T64" fmla="*/ 63 w 157"/>
              <a:gd name="T65" fmla="*/ 27 h 128"/>
              <a:gd name="T66" fmla="*/ 61 w 157"/>
              <a:gd name="T67" fmla="*/ 26 h 128"/>
              <a:gd name="T68" fmla="*/ 55 w 157"/>
              <a:gd name="T69" fmla="*/ 33 h 128"/>
              <a:gd name="T70" fmla="*/ 99 w 157"/>
              <a:gd name="T71" fmla="*/ 52 h 128"/>
              <a:gd name="T72" fmla="*/ 100 w 157"/>
              <a:gd name="T73" fmla="*/ 46 h 128"/>
              <a:gd name="T74" fmla="*/ 98 w 157"/>
              <a:gd name="T75" fmla="*/ 42 h 128"/>
              <a:gd name="T76" fmla="*/ 94 w 157"/>
              <a:gd name="T77" fmla="*/ 41 h 128"/>
              <a:gd name="T78" fmla="*/ 89 w 157"/>
              <a:gd name="T79" fmla="*/ 42 h 128"/>
              <a:gd name="T80" fmla="*/ 87 w 157"/>
              <a:gd name="T81" fmla="*/ 44 h 128"/>
              <a:gd name="T82" fmla="*/ 88 w 157"/>
              <a:gd name="T83" fmla="*/ 51 h 128"/>
              <a:gd name="T84" fmla="*/ 94 w 157"/>
              <a:gd name="T85" fmla="*/ 55 h 128"/>
              <a:gd name="T86" fmla="*/ 99 w 157"/>
              <a:gd name="T87" fmla="*/ 52 h 128"/>
              <a:gd name="T88" fmla="*/ 121 w 157"/>
              <a:gd name="T89" fmla="*/ 12 h 128"/>
              <a:gd name="T90" fmla="*/ 128 w 157"/>
              <a:gd name="T91" fmla="*/ 16 h 128"/>
              <a:gd name="T92" fmla="*/ 130 w 157"/>
              <a:gd name="T93" fmla="*/ 3 h 128"/>
              <a:gd name="T94" fmla="*/ 121 w 157"/>
              <a:gd name="T95" fmla="*/ 12 h 128"/>
              <a:gd name="T96" fmla="*/ 57 w 157"/>
              <a:gd name="T97" fmla="*/ 37 h 128"/>
              <a:gd name="T98" fmla="*/ 33 w 157"/>
              <a:gd name="T99" fmla="*/ 60 h 128"/>
              <a:gd name="T100" fmla="*/ 68 w 157"/>
              <a:gd name="T101" fmla="*/ 35 h 128"/>
              <a:gd name="T102" fmla="*/ 87 w 157"/>
              <a:gd name="T103" fmla="*/ 44 h 128"/>
              <a:gd name="T104" fmla="*/ 124 w 157"/>
              <a:gd name="T105" fmla="*/ 16 h 128"/>
              <a:gd name="T106" fmla="*/ 110 w 157"/>
              <a:gd name="T107" fmla="*/ 31 h 128"/>
              <a:gd name="T108" fmla="*/ 99 w 157"/>
              <a:gd name="T109"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7" h="128">
                <a:moveTo>
                  <a:pt x="0" y="127"/>
                </a:moveTo>
                <a:cubicBezTo>
                  <a:pt x="53" y="125"/>
                  <a:pt x="105" y="126"/>
                  <a:pt x="157" y="128"/>
                </a:cubicBezTo>
                <a:moveTo>
                  <a:pt x="40" y="126"/>
                </a:moveTo>
                <a:cubicBezTo>
                  <a:pt x="39" y="116"/>
                  <a:pt x="39" y="105"/>
                  <a:pt x="39" y="94"/>
                </a:cubicBezTo>
                <a:cubicBezTo>
                  <a:pt x="32" y="94"/>
                  <a:pt x="25" y="94"/>
                  <a:pt x="18" y="94"/>
                </a:cubicBezTo>
                <a:cubicBezTo>
                  <a:pt x="18" y="105"/>
                  <a:pt x="17" y="116"/>
                  <a:pt x="17" y="126"/>
                </a:cubicBezTo>
                <a:moveTo>
                  <a:pt x="71" y="126"/>
                </a:moveTo>
                <a:cubicBezTo>
                  <a:pt x="73" y="104"/>
                  <a:pt x="73" y="83"/>
                  <a:pt x="71" y="61"/>
                </a:cubicBezTo>
                <a:cubicBezTo>
                  <a:pt x="64" y="62"/>
                  <a:pt x="57" y="63"/>
                  <a:pt x="50" y="62"/>
                </a:cubicBezTo>
                <a:cubicBezTo>
                  <a:pt x="50" y="83"/>
                  <a:pt x="51" y="105"/>
                  <a:pt x="51" y="126"/>
                </a:cubicBezTo>
                <a:moveTo>
                  <a:pt x="106" y="126"/>
                </a:moveTo>
                <a:cubicBezTo>
                  <a:pt x="104" y="110"/>
                  <a:pt x="104" y="93"/>
                  <a:pt x="105" y="76"/>
                </a:cubicBezTo>
                <a:cubicBezTo>
                  <a:pt x="98" y="76"/>
                  <a:pt x="92" y="76"/>
                  <a:pt x="85" y="76"/>
                </a:cubicBezTo>
                <a:cubicBezTo>
                  <a:pt x="85" y="92"/>
                  <a:pt x="84" y="109"/>
                  <a:pt x="84" y="126"/>
                </a:cubicBezTo>
                <a:moveTo>
                  <a:pt x="139" y="128"/>
                </a:moveTo>
                <a:cubicBezTo>
                  <a:pt x="138" y="99"/>
                  <a:pt x="138" y="70"/>
                  <a:pt x="138" y="42"/>
                </a:cubicBezTo>
                <a:cubicBezTo>
                  <a:pt x="131" y="42"/>
                  <a:pt x="124" y="42"/>
                  <a:pt x="117" y="42"/>
                </a:cubicBezTo>
                <a:cubicBezTo>
                  <a:pt x="117" y="71"/>
                  <a:pt x="117" y="99"/>
                  <a:pt x="117" y="127"/>
                </a:cubicBezTo>
                <a:moveTo>
                  <a:pt x="31" y="57"/>
                </a:moveTo>
                <a:cubicBezTo>
                  <a:pt x="29" y="56"/>
                  <a:pt x="27" y="56"/>
                  <a:pt x="25" y="57"/>
                </a:cubicBezTo>
                <a:cubicBezTo>
                  <a:pt x="23" y="58"/>
                  <a:pt x="21" y="60"/>
                  <a:pt x="21" y="63"/>
                </a:cubicBezTo>
                <a:cubicBezTo>
                  <a:pt x="22" y="65"/>
                  <a:pt x="23" y="67"/>
                  <a:pt x="25" y="68"/>
                </a:cubicBezTo>
                <a:cubicBezTo>
                  <a:pt x="26" y="69"/>
                  <a:pt x="28" y="70"/>
                  <a:pt x="29" y="70"/>
                </a:cubicBezTo>
                <a:cubicBezTo>
                  <a:pt x="31" y="70"/>
                  <a:pt x="32" y="69"/>
                  <a:pt x="33" y="68"/>
                </a:cubicBezTo>
                <a:cubicBezTo>
                  <a:pt x="34" y="67"/>
                  <a:pt x="34" y="65"/>
                  <a:pt x="34" y="64"/>
                </a:cubicBezTo>
                <a:cubicBezTo>
                  <a:pt x="34" y="61"/>
                  <a:pt x="33" y="59"/>
                  <a:pt x="31" y="57"/>
                </a:cubicBezTo>
                <a:close/>
                <a:moveTo>
                  <a:pt x="55" y="33"/>
                </a:moveTo>
                <a:cubicBezTo>
                  <a:pt x="55" y="35"/>
                  <a:pt x="57" y="37"/>
                  <a:pt x="58" y="38"/>
                </a:cubicBezTo>
                <a:cubicBezTo>
                  <a:pt x="60" y="39"/>
                  <a:pt x="63" y="39"/>
                  <a:pt x="65" y="38"/>
                </a:cubicBezTo>
                <a:cubicBezTo>
                  <a:pt x="66" y="38"/>
                  <a:pt x="67" y="37"/>
                  <a:pt x="67" y="36"/>
                </a:cubicBezTo>
                <a:cubicBezTo>
                  <a:pt x="68" y="35"/>
                  <a:pt x="68" y="34"/>
                  <a:pt x="68" y="32"/>
                </a:cubicBezTo>
                <a:cubicBezTo>
                  <a:pt x="67" y="31"/>
                  <a:pt x="66" y="30"/>
                  <a:pt x="66" y="29"/>
                </a:cubicBezTo>
                <a:cubicBezTo>
                  <a:pt x="65" y="28"/>
                  <a:pt x="64" y="27"/>
                  <a:pt x="63" y="27"/>
                </a:cubicBezTo>
                <a:cubicBezTo>
                  <a:pt x="62" y="26"/>
                  <a:pt x="62" y="26"/>
                  <a:pt x="61" y="26"/>
                </a:cubicBezTo>
                <a:cubicBezTo>
                  <a:pt x="58" y="26"/>
                  <a:pt x="55" y="29"/>
                  <a:pt x="55" y="33"/>
                </a:cubicBezTo>
                <a:close/>
                <a:moveTo>
                  <a:pt x="99" y="52"/>
                </a:moveTo>
                <a:cubicBezTo>
                  <a:pt x="100" y="50"/>
                  <a:pt x="100" y="48"/>
                  <a:pt x="100" y="46"/>
                </a:cubicBezTo>
                <a:cubicBezTo>
                  <a:pt x="99" y="45"/>
                  <a:pt x="99" y="43"/>
                  <a:pt x="98" y="42"/>
                </a:cubicBezTo>
                <a:cubicBezTo>
                  <a:pt x="97" y="41"/>
                  <a:pt x="95" y="41"/>
                  <a:pt x="94" y="41"/>
                </a:cubicBezTo>
                <a:cubicBezTo>
                  <a:pt x="92" y="41"/>
                  <a:pt x="90" y="41"/>
                  <a:pt x="89" y="42"/>
                </a:cubicBezTo>
                <a:cubicBezTo>
                  <a:pt x="88" y="43"/>
                  <a:pt x="88" y="43"/>
                  <a:pt x="87" y="44"/>
                </a:cubicBezTo>
                <a:cubicBezTo>
                  <a:pt x="86" y="47"/>
                  <a:pt x="87" y="49"/>
                  <a:pt x="88" y="51"/>
                </a:cubicBezTo>
                <a:cubicBezTo>
                  <a:pt x="89" y="53"/>
                  <a:pt x="91" y="55"/>
                  <a:pt x="94" y="55"/>
                </a:cubicBezTo>
                <a:cubicBezTo>
                  <a:pt x="96" y="55"/>
                  <a:pt x="98" y="54"/>
                  <a:pt x="99" y="52"/>
                </a:cubicBezTo>
                <a:close/>
                <a:moveTo>
                  <a:pt x="121" y="12"/>
                </a:moveTo>
                <a:cubicBezTo>
                  <a:pt x="123" y="15"/>
                  <a:pt x="125" y="16"/>
                  <a:pt x="128" y="16"/>
                </a:cubicBezTo>
                <a:cubicBezTo>
                  <a:pt x="135" y="16"/>
                  <a:pt x="136" y="6"/>
                  <a:pt x="130" y="3"/>
                </a:cubicBezTo>
                <a:cubicBezTo>
                  <a:pt x="125" y="0"/>
                  <a:pt x="118" y="7"/>
                  <a:pt x="121" y="12"/>
                </a:cubicBezTo>
                <a:close/>
                <a:moveTo>
                  <a:pt x="57" y="37"/>
                </a:moveTo>
                <a:cubicBezTo>
                  <a:pt x="49" y="44"/>
                  <a:pt x="41" y="52"/>
                  <a:pt x="33" y="60"/>
                </a:cubicBezTo>
                <a:moveTo>
                  <a:pt x="68" y="35"/>
                </a:moveTo>
                <a:cubicBezTo>
                  <a:pt x="75" y="39"/>
                  <a:pt x="80" y="42"/>
                  <a:pt x="87" y="44"/>
                </a:cubicBezTo>
                <a:moveTo>
                  <a:pt x="124" y="16"/>
                </a:moveTo>
                <a:cubicBezTo>
                  <a:pt x="119" y="21"/>
                  <a:pt x="115" y="26"/>
                  <a:pt x="110" y="31"/>
                </a:cubicBezTo>
                <a:cubicBezTo>
                  <a:pt x="106" y="35"/>
                  <a:pt x="102" y="39"/>
                  <a:pt x="99" y="44"/>
                </a:cubicBezTo>
              </a:path>
            </a:pathLst>
          </a:custGeom>
          <a:noFill/>
          <a:ln w="19050"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sp>
        <p:nvSpPr>
          <p:cNvPr id="38" name="Freeform 29"/>
          <p:cNvSpPr>
            <a:spLocks noEditPoints="1"/>
          </p:cNvSpPr>
          <p:nvPr>
            <p:custDataLst>
              <p:tags r:id="rId18"/>
            </p:custDataLst>
          </p:nvPr>
        </p:nvSpPr>
        <p:spPr bwMode="auto">
          <a:xfrm>
            <a:off x="1065530" y="2179955"/>
            <a:ext cx="474345" cy="565785"/>
          </a:xfrm>
          <a:custGeom>
            <a:avLst/>
            <a:gdLst>
              <a:gd name="T0" fmla="*/ 48 w 144"/>
              <a:gd name="T1" fmla="*/ 124 h 161"/>
              <a:gd name="T2" fmla="*/ 37 w 144"/>
              <a:gd name="T3" fmla="*/ 96 h 161"/>
              <a:gd name="T4" fmla="*/ 31 w 144"/>
              <a:gd name="T5" fmla="*/ 72 h 161"/>
              <a:gd name="T6" fmla="*/ 73 w 144"/>
              <a:gd name="T7" fmla="*/ 27 h 161"/>
              <a:gd name="T8" fmla="*/ 115 w 144"/>
              <a:gd name="T9" fmla="*/ 72 h 161"/>
              <a:gd name="T10" fmla="*/ 110 w 144"/>
              <a:gd name="T11" fmla="*/ 96 h 161"/>
              <a:gd name="T12" fmla="*/ 99 w 144"/>
              <a:gd name="T13" fmla="*/ 119 h 161"/>
              <a:gd name="T14" fmla="*/ 87 w 144"/>
              <a:gd name="T15" fmla="*/ 127 h 161"/>
              <a:gd name="T16" fmla="*/ 70 w 144"/>
              <a:gd name="T17" fmla="*/ 131 h 161"/>
              <a:gd name="T18" fmla="*/ 53 w 144"/>
              <a:gd name="T19" fmla="*/ 138 h 161"/>
              <a:gd name="T20" fmla="*/ 50 w 144"/>
              <a:gd name="T21" fmla="*/ 142 h 161"/>
              <a:gd name="T22" fmla="*/ 52 w 144"/>
              <a:gd name="T23" fmla="*/ 146 h 161"/>
              <a:gd name="T24" fmla="*/ 56 w 144"/>
              <a:gd name="T25" fmla="*/ 147 h 161"/>
              <a:gd name="T26" fmla="*/ 89 w 144"/>
              <a:gd name="T27" fmla="*/ 139 h 161"/>
              <a:gd name="T28" fmla="*/ 93 w 144"/>
              <a:gd name="T29" fmla="*/ 140 h 161"/>
              <a:gd name="T30" fmla="*/ 95 w 144"/>
              <a:gd name="T31" fmla="*/ 145 h 161"/>
              <a:gd name="T32" fmla="*/ 92 w 144"/>
              <a:gd name="T33" fmla="*/ 150 h 161"/>
              <a:gd name="T34" fmla="*/ 79 w 144"/>
              <a:gd name="T35" fmla="*/ 156 h 161"/>
              <a:gd name="T36" fmla="*/ 63 w 144"/>
              <a:gd name="T37" fmla="*/ 161 h 161"/>
              <a:gd name="T38" fmla="*/ 62 w 144"/>
              <a:gd name="T39" fmla="*/ 71 h 161"/>
              <a:gd name="T40" fmla="*/ 71 w 144"/>
              <a:gd name="T41" fmla="*/ 82 h 161"/>
              <a:gd name="T42" fmla="*/ 83 w 144"/>
              <a:gd name="T43" fmla="*/ 61 h 161"/>
              <a:gd name="T44" fmla="*/ 16 w 144"/>
              <a:gd name="T45" fmla="*/ 73 h 161"/>
              <a:gd name="T46" fmla="*/ 0 w 144"/>
              <a:gd name="T47" fmla="*/ 70 h 161"/>
              <a:gd name="T48" fmla="*/ 23 w 144"/>
              <a:gd name="T49" fmla="*/ 42 h 161"/>
              <a:gd name="T50" fmla="*/ 10 w 144"/>
              <a:gd name="T51" fmla="*/ 36 h 161"/>
              <a:gd name="T52" fmla="*/ 44 w 144"/>
              <a:gd name="T53" fmla="*/ 22 h 161"/>
              <a:gd name="T54" fmla="*/ 37 w 144"/>
              <a:gd name="T55" fmla="*/ 11 h 161"/>
              <a:gd name="T56" fmla="*/ 73 w 144"/>
              <a:gd name="T57" fmla="*/ 0 h 161"/>
              <a:gd name="T58" fmla="*/ 73 w 144"/>
              <a:gd name="T59" fmla="*/ 15 h 161"/>
              <a:gd name="T60" fmla="*/ 107 w 144"/>
              <a:gd name="T61" fmla="*/ 11 h 161"/>
              <a:gd name="T62" fmla="*/ 102 w 144"/>
              <a:gd name="T63" fmla="*/ 22 h 161"/>
              <a:gd name="T64" fmla="*/ 134 w 144"/>
              <a:gd name="T65" fmla="*/ 38 h 161"/>
              <a:gd name="T66" fmla="*/ 124 w 144"/>
              <a:gd name="T67" fmla="*/ 42 h 161"/>
              <a:gd name="T68" fmla="*/ 122 w 144"/>
              <a:gd name="T69" fmla="*/ 43 h 161"/>
              <a:gd name="T70" fmla="*/ 129 w 144"/>
              <a:gd name="T71" fmla="*/ 73 h 161"/>
              <a:gd name="T72" fmla="*/ 144 w 144"/>
              <a:gd name="T73" fmla="*/ 73 h 161"/>
              <a:gd name="T74" fmla="*/ 73 w 144"/>
              <a:gd name="T75" fmla="*/ 43 h 161"/>
              <a:gd name="T76" fmla="*/ 46 w 144"/>
              <a:gd name="T77" fmla="*/ 68 h 161"/>
              <a:gd name="T78" fmla="*/ 73 w 144"/>
              <a:gd name="T79" fmla="*/ 94 h 161"/>
              <a:gd name="T80" fmla="*/ 99 w 144"/>
              <a:gd name="T81" fmla="*/ 68 h 161"/>
              <a:gd name="T82" fmla="*/ 73 w 144"/>
              <a:gd name="T83" fmla="*/ 43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61">
                <a:moveTo>
                  <a:pt x="48" y="124"/>
                </a:moveTo>
                <a:cubicBezTo>
                  <a:pt x="49" y="117"/>
                  <a:pt x="46" y="110"/>
                  <a:pt x="37" y="96"/>
                </a:cubicBezTo>
                <a:cubicBezTo>
                  <a:pt x="32" y="89"/>
                  <a:pt x="31" y="80"/>
                  <a:pt x="31" y="72"/>
                </a:cubicBezTo>
                <a:cubicBezTo>
                  <a:pt x="31" y="48"/>
                  <a:pt x="49" y="27"/>
                  <a:pt x="73" y="27"/>
                </a:cubicBezTo>
                <a:cubicBezTo>
                  <a:pt x="97" y="27"/>
                  <a:pt x="115" y="48"/>
                  <a:pt x="115" y="72"/>
                </a:cubicBezTo>
                <a:cubicBezTo>
                  <a:pt x="115" y="80"/>
                  <a:pt x="114" y="89"/>
                  <a:pt x="110" y="96"/>
                </a:cubicBezTo>
                <a:cubicBezTo>
                  <a:pt x="103" y="107"/>
                  <a:pt x="100" y="114"/>
                  <a:pt x="99" y="119"/>
                </a:cubicBezTo>
                <a:moveTo>
                  <a:pt x="87" y="127"/>
                </a:moveTo>
                <a:cubicBezTo>
                  <a:pt x="82" y="130"/>
                  <a:pt x="76" y="130"/>
                  <a:pt x="70" y="131"/>
                </a:cubicBezTo>
                <a:cubicBezTo>
                  <a:pt x="64" y="133"/>
                  <a:pt x="58" y="134"/>
                  <a:pt x="53" y="138"/>
                </a:cubicBezTo>
                <a:cubicBezTo>
                  <a:pt x="52" y="139"/>
                  <a:pt x="51" y="140"/>
                  <a:pt x="50" y="142"/>
                </a:cubicBezTo>
                <a:cubicBezTo>
                  <a:pt x="50" y="143"/>
                  <a:pt x="50" y="145"/>
                  <a:pt x="52" y="146"/>
                </a:cubicBezTo>
                <a:cubicBezTo>
                  <a:pt x="53" y="147"/>
                  <a:pt x="54" y="147"/>
                  <a:pt x="56" y="147"/>
                </a:cubicBezTo>
                <a:cubicBezTo>
                  <a:pt x="67" y="145"/>
                  <a:pt x="78" y="139"/>
                  <a:pt x="89" y="139"/>
                </a:cubicBezTo>
                <a:cubicBezTo>
                  <a:pt x="91" y="139"/>
                  <a:pt x="92" y="140"/>
                  <a:pt x="93" y="140"/>
                </a:cubicBezTo>
                <a:cubicBezTo>
                  <a:pt x="95" y="141"/>
                  <a:pt x="95" y="144"/>
                  <a:pt x="95" y="145"/>
                </a:cubicBezTo>
                <a:cubicBezTo>
                  <a:pt x="94" y="147"/>
                  <a:pt x="93" y="148"/>
                  <a:pt x="92" y="150"/>
                </a:cubicBezTo>
                <a:cubicBezTo>
                  <a:pt x="88" y="153"/>
                  <a:pt x="83" y="154"/>
                  <a:pt x="79" y="156"/>
                </a:cubicBezTo>
                <a:cubicBezTo>
                  <a:pt x="73" y="157"/>
                  <a:pt x="68" y="159"/>
                  <a:pt x="63" y="161"/>
                </a:cubicBezTo>
                <a:moveTo>
                  <a:pt x="62" y="71"/>
                </a:moveTo>
                <a:cubicBezTo>
                  <a:pt x="66" y="74"/>
                  <a:pt x="69" y="78"/>
                  <a:pt x="71" y="82"/>
                </a:cubicBezTo>
                <a:cubicBezTo>
                  <a:pt x="74" y="74"/>
                  <a:pt x="78" y="67"/>
                  <a:pt x="83" y="61"/>
                </a:cubicBezTo>
                <a:moveTo>
                  <a:pt x="16" y="73"/>
                </a:moveTo>
                <a:cubicBezTo>
                  <a:pt x="11" y="72"/>
                  <a:pt x="5" y="69"/>
                  <a:pt x="0" y="70"/>
                </a:cubicBezTo>
                <a:moveTo>
                  <a:pt x="23" y="42"/>
                </a:moveTo>
                <a:cubicBezTo>
                  <a:pt x="19" y="39"/>
                  <a:pt x="15" y="37"/>
                  <a:pt x="10" y="36"/>
                </a:cubicBezTo>
                <a:moveTo>
                  <a:pt x="44" y="22"/>
                </a:moveTo>
                <a:cubicBezTo>
                  <a:pt x="42" y="18"/>
                  <a:pt x="40" y="15"/>
                  <a:pt x="37" y="11"/>
                </a:cubicBezTo>
                <a:moveTo>
                  <a:pt x="73" y="0"/>
                </a:moveTo>
                <a:cubicBezTo>
                  <a:pt x="73" y="5"/>
                  <a:pt x="73" y="10"/>
                  <a:pt x="73" y="15"/>
                </a:cubicBezTo>
                <a:moveTo>
                  <a:pt x="107" y="11"/>
                </a:moveTo>
                <a:cubicBezTo>
                  <a:pt x="105" y="14"/>
                  <a:pt x="103" y="18"/>
                  <a:pt x="102" y="22"/>
                </a:cubicBezTo>
                <a:moveTo>
                  <a:pt x="134" y="38"/>
                </a:moveTo>
                <a:cubicBezTo>
                  <a:pt x="131" y="39"/>
                  <a:pt x="127" y="40"/>
                  <a:pt x="124" y="42"/>
                </a:cubicBezTo>
                <a:cubicBezTo>
                  <a:pt x="123" y="42"/>
                  <a:pt x="123" y="43"/>
                  <a:pt x="122" y="43"/>
                </a:cubicBezTo>
                <a:moveTo>
                  <a:pt x="129" y="73"/>
                </a:moveTo>
                <a:cubicBezTo>
                  <a:pt x="134" y="73"/>
                  <a:pt x="139" y="73"/>
                  <a:pt x="144" y="73"/>
                </a:cubicBezTo>
                <a:moveTo>
                  <a:pt x="73" y="43"/>
                </a:moveTo>
                <a:cubicBezTo>
                  <a:pt x="58" y="43"/>
                  <a:pt x="46" y="54"/>
                  <a:pt x="46" y="68"/>
                </a:cubicBezTo>
                <a:cubicBezTo>
                  <a:pt x="46" y="82"/>
                  <a:pt x="58" y="94"/>
                  <a:pt x="73" y="94"/>
                </a:cubicBezTo>
                <a:cubicBezTo>
                  <a:pt x="87" y="94"/>
                  <a:pt x="99" y="82"/>
                  <a:pt x="99" y="68"/>
                </a:cubicBezTo>
                <a:cubicBezTo>
                  <a:pt x="99" y="54"/>
                  <a:pt x="87" y="43"/>
                  <a:pt x="73" y="43"/>
                </a:cubicBezTo>
                <a:close/>
              </a:path>
            </a:pathLst>
          </a:custGeom>
          <a:noFill/>
          <a:ln w="19050"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sp>
        <p:nvSpPr>
          <p:cNvPr id="39" name="Freeform 30"/>
          <p:cNvSpPr>
            <a:spLocks noEditPoints="1"/>
          </p:cNvSpPr>
          <p:nvPr>
            <p:custDataLst>
              <p:tags r:id="rId19"/>
            </p:custDataLst>
          </p:nvPr>
        </p:nvSpPr>
        <p:spPr bwMode="auto">
          <a:xfrm>
            <a:off x="3592830" y="2259965"/>
            <a:ext cx="492125" cy="431800"/>
          </a:xfrm>
          <a:custGeom>
            <a:avLst/>
            <a:gdLst>
              <a:gd name="T0" fmla="*/ 0 w 149"/>
              <a:gd name="T1" fmla="*/ 67 h 123"/>
              <a:gd name="T2" fmla="*/ 0 w 149"/>
              <a:gd name="T3" fmla="*/ 29 h 123"/>
              <a:gd name="T4" fmla="*/ 144 w 149"/>
              <a:gd name="T5" fmla="*/ 23 h 123"/>
              <a:gd name="T6" fmla="*/ 149 w 149"/>
              <a:gd name="T7" fmla="*/ 70 h 123"/>
              <a:gd name="T8" fmla="*/ 83 w 149"/>
              <a:gd name="T9" fmla="*/ 99 h 123"/>
              <a:gd name="T10" fmla="*/ 84 w 149"/>
              <a:gd name="T11" fmla="*/ 78 h 123"/>
              <a:gd name="T12" fmla="*/ 80 w 149"/>
              <a:gd name="T13" fmla="*/ 74 h 123"/>
              <a:gd name="T14" fmla="*/ 66 w 149"/>
              <a:gd name="T15" fmla="*/ 75 h 123"/>
              <a:gd name="T16" fmla="*/ 65 w 149"/>
              <a:gd name="T17" fmla="*/ 95 h 123"/>
              <a:gd name="T18" fmla="*/ 70 w 149"/>
              <a:gd name="T19" fmla="*/ 100 h 123"/>
              <a:gd name="T20" fmla="*/ 83 w 149"/>
              <a:gd name="T21" fmla="*/ 99 h 123"/>
              <a:gd name="T22" fmla="*/ 65 w 149"/>
              <a:gd name="T23" fmla="*/ 20 h 123"/>
              <a:gd name="T24" fmla="*/ 63 w 149"/>
              <a:gd name="T25" fmla="*/ 17 h 123"/>
              <a:gd name="T26" fmla="*/ 53 w 149"/>
              <a:gd name="T27" fmla="*/ 18 h 123"/>
              <a:gd name="T28" fmla="*/ 53 w 149"/>
              <a:gd name="T29" fmla="*/ 23 h 123"/>
              <a:gd name="T30" fmla="*/ 99 w 149"/>
              <a:gd name="T31" fmla="*/ 20 h 123"/>
              <a:gd name="T32" fmla="*/ 96 w 149"/>
              <a:gd name="T33" fmla="*/ 17 h 123"/>
              <a:gd name="T34" fmla="*/ 86 w 149"/>
              <a:gd name="T35" fmla="*/ 18 h 123"/>
              <a:gd name="T36" fmla="*/ 86 w 149"/>
              <a:gd name="T37" fmla="*/ 23 h 123"/>
              <a:gd name="T38" fmla="*/ 89 w 149"/>
              <a:gd name="T39" fmla="*/ 13 h 123"/>
              <a:gd name="T40" fmla="*/ 85 w 149"/>
              <a:gd name="T41" fmla="*/ 9 h 123"/>
              <a:gd name="T42" fmla="*/ 65 w 149"/>
              <a:gd name="T43" fmla="*/ 9 h 123"/>
              <a:gd name="T44" fmla="*/ 62 w 149"/>
              <a:gd name="T45" fmla="*/ 17 h 123"/>
              <a:gd name="T46" fmla="*/ 97 w 149"/>
              <a:gd name="T47" fmla="*/ 8 h 123"/>
              <a:gd name="T48" fmla="*/ 86 w 149"/>
              <a:gd name="T49" fmla="*/ 1 h 123"/>
              <a:gd name="T50" fmla="*/ 57 w 149"/>
              <a:gd name="T51" fmla="*/ 3 h 123"/>
              <a:gd name="T52" fmla="*/ 54 w 149"/>
              <a:gd name="T53" fmla="*/ 17 h 123"/>
              <a:gd name="T54" fmla="*/ 5 w 149"/>
              <a:gd name="T55" fmla="*/ 105 h 123"/>
              <a:gd name="T56" fmla="*/ 8 w 149"/>
              <a:gd name="T57" fmla="*/ 120 h 123"/>
              <a:gd name="T58" fmla="*/ 47 w 149"/>
              <a:gd name="T59" fmla="*/ 122 h 123"/>
              <a:gd name="T60" fmla="*/ 112 w 149"/>
              <a:gd name="T61" fmla="*/ 122 h 123"/>
              <a:gd name="T62" fmla="*/ 138 w 149"/>
              <a:gd name="T63" fmla="*/ 122 h 123"/>
              <a:gd name="T64" fmla="*/ 146 w 149"/>
              <a:gd name="T65" fmla="*/ 111 h 123"/>
              <a:gd name="T66" fmla="*/ 145 w 149"/>
              <a:gd name="T67" fmla="*/ 7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 h="123">
                <a:moveTo>
                  <a:pt x="65" y="85"/>
                </a:moveTo>
                <a:cubicBezTo>
                  <a:pt x="42" y="84"/>
                  <a:pt x="21" y="75"/>
                  <a:pt x="0" y="67"/>
                </a:cubicBezTo>
                <a:cubicBezTo>
                  <a:pt x="0" y="29"/>
                  <a:pt x="0" y="29"/>
                  <a:pt x="0" y="29"/>
                </a:cubicBezTo>
                <a:cubicBezTo>
                  <a:pt x="0" y="29"/>
                  <a:pt x="0" y="29"/>
                  <a:pt x="0" y="29"/>
                </a:cubicBezTo>
                <a:cubicBezTo>
                  <a:pt x="0" y="26"/>
                  <a:pt x="2" y="23"/>
                  <a:pt x="6" y="23"/>
                </a:cubicBezTo>
                <a:cubicBezTo>
                  <a:pt x="144" y="23"/>
                  <a:pt x="144" y="23"/>
                  <a:pt x="144" y="23"/>
                </a:cubicBezTo>
                <a:cubicBezTo>
                  <a:pt x="147" y="23"/>
                  <a:pt x="149" y="26"/>
                  <a:pt x="149" y="29"/>
                </a:cubicBezTo>
                <a:cubicBezTo>
                  <a:pt x="149" y="42"/>
                  <a:pt x="149" y="56"/>
                  <a:pt x="149" y="70"/>
                </a:cubicBezTo>
                <a:cubicBezTo>
                  <a:pt x="128" y="77"/>
                  <a:pt x="106" y="84"/>
                  <a:pt x="84" y="85"/>
                </a:cubicBezTo>
                <a:moveTo>
                  <a:pt x="83" y="99"/>
                </a:moveTo>
                <a:cubicBezTo>
                  <a:pt x="83" y="99"/>
                  <a:pt x="84" y="98"/>
                  <a:pt x="84" y="97"/>
                </a:cubicBezTo>
                <a:cubicBezTo>
                  <a:pt x="84" y="91"/>
                  <a:pt x="85" y="84"/>
                  <a:pt x="84" y="78"/>
                </a:cubicBezTo>
                <a:cubicBezTo>
                  <a:pt x="84" y="77"/>
                  <a:pt x="84" y="76"/>
                  <a:pt x="83" y="75"/>
                </a:cubicBezTo>
                <a:cubicBezTo>
                  <a:pt x="82" y="74"/>
                  <a:pt x="81" y="74"/>
                  <a:pt x="80" y="74"/>
                </a:cubicBezTo>
                <a:cubicBezTo>
                  <a:pt x="75" y="74"/>
                  <a:pt x="71" y="74"/>
                  <a:pt x="66" y="74"/>
                </a:cubicBezTo>
                <a:cubicBezTo>
                  <a:pt x="66" y="74"/>
                  <a:pt x="66" y="74"/>
                  <a:pt x="66" y="75"/>
                </a:cubicBezTo>
                <a:cubicBezTo>
                  <a:pt x="65" y="75"/>
                  <a:pt x="65" y="75"/>
                  <a:pt x="65" y="76"/>
                </a:cubicBezTo>
                <a:cubicBezTo>
                  <a:pt x="65" y="82"/>
                  <a:pt x="65" y="88"/>
                  <a:pt x="65" y="95"/>
                </a:cubicBezTo>
                <a:cubicBezTo>
                  <a:pt x="65" y="96"/>
                  <a:pt x="65" y="97"/>
                  <a:pt x="66" y="98"/>
                </a:cubicBezTo>
                <a:cubicBezTo>
                  <a:pt x="67" y="100"/>
                  <a:pt x="68" y="100"/>
                  <a:pt x="70" y="100"/>
                </a:cubicBezTo>
                <a:cubicBezTo>
                  <a:pt x="73" y="100"/>
                  <a:pt x="77" y="100"/>
                  <a:pt x="80" y="100"/>
                </a:cubicBezTo>
                <a:cubicBezTo>
                  <a:pt x="81" y="100"/>
                  <a:pt x="82" y="100"/>
                  <a:pt x="83" y="99"/>
                </a:cubicBezTo>
                <a:close/>
                <a:moveTo>
                  <a:pt x="66" y="23"/>
                </a:moveTo>
                <a:cubicBezTo>
                  <a:pt x="65" y="22"/>
                  <a:pt x="65" y="21"/>
                  <a:pt x="65" y="20"/>
                </a:cubicBezTo>
                <a:cubicBezTo>
                  <a:pt x="66" y="19"/>
                  <a:pt x="65" y="18"/>
                  <a:pt x="65" y="17"/>
                </a:cubicBezTo>
                <a:cubicBezTo>
                  <a:pt x="64" y="17"/>
                  <a:pt x="64" y="17"/>
                  <a:pt x="63" y="17"/>
                </a:cubicBezTo>
                <a:cubicBezTo>
                  <a:pt x="60" y="17"/>
                  <a:pt x="58" y="17"/>
                  <a:pt x="55" y="17"/>
                </a:cubicBezTo>
                <a:cubicBezTo>
                  <a:pt x="55" y="17"/>
                  <a:pt x="54" y="17"/>
                  <a:pt x="53" y="18"/>
                </a:cubicBezTo>
                <a:cubicBezTo>
                  <a:pt x="53" y="18"/>
                  <a:pt x="53" y="19"/>
                  <a:pt x="53" y="20"/>
                </a:cubicBezTo>
                <a:cubicBezTo>
                  <a:pt x="53" y="21"/>
                  <a:pt x="53" y="22"/>
                  <a:pt x="53" y="23"/>
                </a:cubicBezTo>
                <a:moveTo>
                  <a:pt x="99" y="23"/>
                </a:moveTo>
                <a:cubicBezTo>
                  <a:pt x="98" y="22"/>
                  <a:pt x="99" y="21"/>
                  <a:pt x="99" y="20"/>
                </a:cubicBezTo>
                <a:cubicBezTo>
                  <a:pt x="99" y="19"/>
                  <a:pt x="98" y="18"/>
                  <a:pt x="98" y="17"/>
                </a:cubicBezTo>
                <a:cubicBezTo>
                  <a:pt x="97" y="17"/>
                  <a:pt x="97" y="17"/>
                  <a:pt x="96" y="17"/>
                </a:cubicBezTo>
                <a:cubicBezTo>
                  <a:pt x="94" y="17"/>
                  <a:pt x="91" y="17"/>
                  <a:pt x="88" y="17"/>
                </a:cubicBezTo>
                <a:cubicBezTo>
                  <a:pt x="88" y="17"/>
                  <a:pt x="87" y="17"/>
                  <a:pt x="86" y="18"/>
                </a:cubicBezTo>
                <a:cubicBezTo>
                  <a:pt x="86" y="18"/>
                  <a:pt x="86" y="19"/>
                  <a:pt x="86" y="20"/>
                </a:cubicBezTo>
                <a:cubicBezTo>
                  <a:pt x="86" y="21"/>
                  <a:pt x="86" y="22"/>
                  <a:pt x="86" y="23"/>
                </a:cubicBezTo>
                <a:moveTo>
                  <a:pt x="89" y="17"/>
                </a:moveTo>
                <a:cubicBezTo>
                  <a:pt x="89" y="15"/>
                  <a:pt x="89" y="14"/>
                  <a:pt x="89" y="13"/>
                </a:cubicBezTo>
                <a:cubicBezTo>
                  <a:pt x="89" y="12"/>
                  <a:pt x="88" y="11"/>
                  <a:pt x="87" y="10"/>
                </a:cubicBezTo>
                <a:cubicBezTo>
                  <a:pt x="87" y="9"/>
                  <a:pt x="86" y="9"/>
                  <a:pt x="85" y="9"/>
                </a:cubicBezTo>
                <a:cubicBezTo>
                  <a:pt x="79" y="9"/>
                  <a:pt x="74" y="9"/>
                  <a:pt x="68" y="9"/>
                </a:cubicBezTo>
                <a:cubicBezTo>
                  <a:pt x="67" y="9"/>
                  <a:pt x="66" y="9"/>
                  <a:pt x="65" y="9"/>
                </a:cubicBezTo>
                <a:cubicBezTo>
                  <a:pt x="64" y="10"/>
                  <a:pt x="63" y="11"/>
                  <a:pt x="62" y="13"/>
                </a:cubicBezTo>
                <a:cubicBezTo>
                  <a:pt x="62" y="14"/>
                  <a:pt x="62" y="15"/>
                  <a:pt x="62" y="17"/>
                </a:cubicBezTo>
                <a:moveTo>
                  <a:pt x="97" y="17"/>
                </a:moveTo>
                <a:cubicBezTo>
                  <a:pt x="97" y="14"/>
                  <a:pt x="98" y="11"/>
                  <a:pt x="97" y="8"/>
                </a:cubicBezTo>
                <a:cubicBezTo>
                  <a:pt x="96" y="6"/>
                  <a:pt x="95" y="3"/>
                  <a:pt x="92" y="2"/>
                </a:cubicBezTo>
                <a:cubicBezTo>
                  <a:pt x="90" y="1"/>
                  <a:pt x="88" y="1"/>
                  <a:pt x="86" y="1"/>
                </a:cubicBezTo>
                <a:cubicBezTo>
                  <a:pt x="78" y="1"/>
                  <a:pt x="71" y="0"/>
                  <a:pt x="63" y="1"/>
                </a:cubicBezTo>
                <a:cubicBezTo>
                  <a:pt x="61" y="1"/>
                  <a:pt x="59" y="2"/>
                  <a:pt x="57" y="3"/>
                </a:cubicBezTo>
                <a:cubicBezTo>
                  <a:pt x="55" y="5"/>
                  <a:pt x="54" y="7"/>
                  <a:pt x="54" y="10"/>
                </a:cubicBezTo>
                <a:cubicBezTo>
                  <a:pt x="54" y="12"/>
                  <a:pt x="55" y="14"/>
                  <a:pt x="54" y="17"/>
                </a:cubicBezTo>
                <a:moveTo>
                  <a:pt x="5" y="69"/>
                </a:moveTo>
                <a:cubicBezTo>
                  <a:pt x="5" y="81"/>
                  <a:pt x="5" y="93"/>
                  <a:pt x="5" y="105"/>
                </a:cubicBezTo>
                <a:cubicBezTo>
                  <a:pt x="5" y="108"/>
                  <a:pt x="5" y="110"/>
                  <a:pt x="5" y="113"/>
                </a:cubicBezTo>
                <a:cubicBezTo>
                  <a:pt x="5" y="115"/>
                  <a:pt x="6" y="118"/>
                  <a:pt x="8" y="120"/>
                </a:cubicBezTo>
                <a:cubicBezTo>
                  <a:pt x="10" y="122"/>
                  <a:pt x="12" y="123"/>
                  <a:pt x="15" y="122"/>
                </a:cubicBezTo>
                <a:cubicBezTo>
                  <a:pt x="47" y="122"/>
                  <a:pt x="47" y="122"/>
                  <a:pt x="47" y="122"/>
                </a:cubicBezTo>
                <a:cubicBezTo>
                  <a:pt x="59" y="122"/>
                  <a:pt x="72" y="122"/>
                  <a:pt x="85" y="122"/>
                </a:cubicBezTo>
                <a:cubicBezTo>
                  <a:pt x="94" y="122"/>
                  <a:pt x="103" y="122"/>
                  <a:pt x="112" y="122"/>
                </a:cubicBezTo>
                <a:cubicBezTo>
                  <a:pt x="117" y="122"/>
                  <a:pt x="121" y="122"/>
                  <a:pt x="126" y="122"/>
                </a:cubicBezTo>
                <a:cubicBezTo>
                  <a:pt x="130" y="122"/>
                  <a:pt x="134" y="123"/>
                  <a:pt x="138" y="122"/>
                </a:cubicBezTo>
                <a:cubicBezTo>
                  <a:pt x="140" y="121"/>
                  <a:pt x="142" y="120"/>
                  <a:pt x="144" y="118"/>
                </a:cubicBezTo>
                <a:cubicBezTo>
                  <a:pt x="145" y="116"/>
                  <a:pt x="146" y="114"/>
                  <a:pt x="146" y="111"/>
                </a:cubicBezTo>
                <a:cubicBezTo>
                  <a:pt x="146" y="103"/>
                  <a:pt x="145" y="95"/>
                  <a:pt x="145" y="86"/>
                </a:cubicBezTo>
                <a:cubicBezTo>
                  <a:pt x="145" y="81"/>
                  <a:pt x="145" y="76"/>
                  <a:pt x="145" y="71"/>
                </a:cubicBezTo>
              </a:path>
            </a:pathLst>
          </a:custGeom>
          <a:noFill/>
          <a:ln w="19050"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sp>
        <p:nvSpPr>
          <p:cNvPr id="40" name="矩形 39"/>
          <p:cNvSpPr/>
          <p:nvPr>
            <p:custDataLst>
              <p:tags r:id="rId20"/>
            </p:custDataLst>
          </p:nvPr>
        </p:nvSpPr>
        <p:spPr>
          <a:xfrm>
            <a:off x="916305" y="4607560"/>
            <a:ext cx="861695" cy="310515"/>
          </a:xfrm>
          <a:prstGeom prst="rect">
            <a:avLst/>
          </a:prstGeom>
        </p:spPr>
        <p:txBody>
          <a:bodyPr wrap="none">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rPr>
              <a:t>迸发热诚</a:t>
            </a:r>
            <a:endParaRPr kumimoji="0" lang="zh-CN" altLang="en-US"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rPr>
              <a:t>Passion</a:t>
            </a:r>
            <a:endParaRPr kumimoji="0" lang="en-US" altLang="zh-CN"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p:txBody>
      </p:sp>
      <p:sp>
        <p:nvSpPr>
          <p:cNvPr id="42" name="矩形 41"/>
          <p:cNvSpPr/>
          <p:nvPr>
            <p:custDataLst>
              <p:tags r:id="rId21"/>
            </p:custDataLst>
          </p:nvPr>
        </p:nvSpPr>
        <p:spPr>
          <a:xfrm>
            <a:off x="3467100" y="4607560"/>
            <a:ext cx="861695" cy="310515"/>
          </a:xfrm>
          <a:prstGeom prst="rect">
            <a:avLst/>
          </a:prstGeom>
        </p:spPr>
        <p:txBody>
          <a:bodyPr wrap="none">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rPr>
              <a:t>勇于承担</a:t>
            </a:r>
            <a:endParaRPr kumimoji="0" lang="zh-CN" altLang="en-US"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rPr>
              <a:t>Ownership</a:t>
            </a:r>
            <a:endParaRPr kumimoji="0" lang="en-US" altLang="zh-CN"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p:txBody>
      </p:sp>
      <p:sp>
        <p:nvSpPr>
          <p:cNvPr id="44" name="矩形 43"/>
          <p:cNvSpPr/>
          <p:nvPr>
            <p:custDataLst>
              <p:tags r:id="rId22"/>
            </p:custDataLst>
          </p:nvPr>
        </p:nvSpPr>
        <p:spPr>
          <a:xfrm>
            <a:off x="5812155" y="4607560"/>
            <a:ext cx="1221105" cy="310515"/>
          </a:xfrm>
          <a:prstGeom prst="rect">
            <a:avLst/>
          </a:prstGeom>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rPr>
              <a:t>互惠共赢</a:t>
            </a:r>
            <a:endParaRPr kumimoji="0" lang="zh-CN" altLang="en-US"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rPr>
              <a:t>Win-win</a:t>
            </a:r>
            <a:endParaRPr kumimoji="0" lang="en-US" altLang="zh-CN"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p:txBody>
      </p:sp>
      <p:sp>
        <p:nvSpPr>
          <p:cNvPr id="6" name="矩形 5"/>
          <p:cNvSpPr/>
          <p:nvPr>
            <p:custDataLst>
              <p:tags r:id="rId23"/>
            </p:custDataLst>
          </p:nvPr>
        </p:nvSpPr>
        <p:spPr>
          <a:xfrm>
            <a:off x="10023475" y="4633595"/>
            <a:ext cx="1539240" cy="391160"/>
          </a:xfrm>
          <a:prstGeom prst="rect">
            <a:avLst/>
          </a:prstGeom>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rPr>
              <a:t>互相尊重</a:t>
            </a:r>
            <a:endParaRPr kumimoji="0" lang="zh-CN" altLang="en-US"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rPr>
              <a:t>Respect </a:t>
            </a:r>
            <a:endParaRPr kumimoji="0" lang="en-US" altLang="zh-CN"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p:txBody>
      </p:sp>
      <p:sp>
        <p:nvSpPr>
          <p:cNvPr id="12" name="Rectangle 14"/>
          <p:cNvSpPr>
            <a:spLocks noChangeArrowheads="1"/>
          </p:cNvSpPr>
          <p:nvPr/>
        </p:nvSpPr>
        <p:spPr bwMode="auto">
          <a:xfrm flipH="1">
            <a:off x="8303895" y="2917190"/>
            <a:ext cx="594360" cy="63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defRPr/>
            </a:pPr>
            <a:r>
              <a:rPr lang="x-none" altLang="x-none" sz="3600" b="1" kern="0">
                <a:solidFill>
                  <a:prstClr val="black"/>
                </a:solidFill>
                <a:latin typeface="Times New Roman" panose="02020603050405020304"/>
                <a:ea typeface="微软雅黑" panose="020B0503020204020204" pitchFamily="34" charset="-122"/>
                <a:sym typeface="Times New Roman" panose="02020603050405020304"/>
              </a:rPr>
              <a:t>0</a:t>
            </a:r>
            <a:r>
              <a:rPr lang="en-US" altLang="x-none" sz="3600" b="1" kern="0">
                <a:solidFill>
                  <a:prstClr val="black"/>
                </a:solidFill>
                <a:latin typeface="Times New Roman" panose="02020603050405020304"/>
                <a:ea typeface="微软雅黑" panose="020B0503020204020204" pitchFamily="34" charset="-122"/>
                <a:sym typeface="Times New Roman" panose="02020603050405020304"/>
              </a:rPr>
              <a:t>4</a:t>
            </a:r>
            <a:endParaRPr lang="en-US" altLang="x-none" sz="3600" b="1" kern="0">
              <a:solidFill>
                <a:prstClr val="black"/>
              </a:solidFill>
              <a:latin typeface="Times New Roman" panose="02020603050405020304"/>
              <a:ea typeface="微软雅黑" panose="020B0503020204020204" pitchFamily="34" charset="-122"/>
              <a:sym typeface="Times New Roman" panose="02020603050405020304"/>
            </a:endParaRPr>
          </a:p>
        </p:txBody>
      </p:sp>
      <p:grpSp>
        <p:nvGrpSpPr>
          <p:cNvPr id="13" name="Group 41"/>
          <p:cNvGrpSpPr/>
          <p:nvPr>
            <p:custDataLst>
              <p:tags r:id="rId24"/>
            </p:custDataLst>
          </p:nvPr>
        </p:nvGrpSpPr>
        <p:grpSpPr>
          <a:xfrm rot="0">
            <a:off x="7771130" y="1783080"/>
            <a:ext cx="2082800" cy="1791335"/>
            <a:chOff x="6338888" y="1855788"/>
            <a:chExt cx="2406650" cy="1946275"/>
          </a:xfrm>
        </p:grpSpPr>
        <p:sp>
          <p:nvSpPr>
            <p:cNvPr id="14" name="Freeform 24"/>
            <p:cNvSpPr/>
            <p:nvPr>
              <p:custDataLst>
                <p:tags r:id="rId25"/>
              </p:custDataLst>
            </p:nvPr>
          </p:nvSpPr>
          <p:spPr bwMode="auto">
            <a:xfrm>
              <a:off x="6338888" y="1855788"/>
              <a:ext cx="2403475" cy="1946275"/>
            </a:xfrm>
            <a:custGeom>
              <a:avLst/>
              <a:gdLst>
                <a:gd name="T0" fmla="*/ 89 w 631"/>
                <a:gd name="T1" fmla="*/ 326 h 511"/>
                <a:gd name="T2" fmla="*/ 490 w 631"/>
                <a:gd name="T3" fmla="*/ 327 h 511"/>
                <a:gd name="T4" fmla="*/ 287 w 631"/>
                <a:gd name="T5" fmla="*/ 499 h 511"/>
                <a:gd name="T6" fmla="*/ 82 w 631"/>
                <a:gd name="T7" fmla="*/ 437 h 511"/>
                <a:gd name="T8" fmla="*/ 6 w 631"/>
                <a:gd name="T9" fmla="*/ 237 h 511"/>
                <a:gd name="T10" fmla="*/ 116 w 631"/>
                <a:gd name="T11" fmla="*/ 53 h 511"/>
                <a:gd name="T12" fmla="*/ 328 w 631"/>
                <a:gd name="T13" fmla="*/ 21 h 511"/>
                <a:gd name="T14" fmla="*/ 455 w 631"/>
                <a:gd name="T15" fmla="*/ 109 h 511"/>
                <a:gd name="T16" fmla="*/ 498 w 631"/>
                <a:gd name="T17" fmla="*/ 258 h 511"/>
                <a:gd name="T18" fmla="*/ 631 w 631"/>
                <a:gd name="T19" fmla="*/ 257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511">
                  <a:moveTo>
                    <a:pt x="89" y="326"/>
                  </a:moveTo>
                  <a:cubicBezTo>
                    <a:pt x="223" y="327"/>
                    <a:pt x="357" y="327"/>
                    <a:pt x="490" y="327"/>
                  </a:cubicBezTo>
                  <a:cubicBezTo>
                    <a:pt x="452" y="411"/>
                    <a:pt x="378" y="483"/>
                    <a:pt x="287" y="499"/>
                  </a:cubicBezTo>
                  <a:cubicBezTo>
                    <a:pt x="214" y="511"/>
                    <a:pt x="136" y="488"/>
                    <a:pt x="82" y="437"/>
                  </a:cubicBezTo>
                  <a:cubicBezTo>
                    <a:pt x="28" y="387"/>
                    <a:pt x="0" y="311"/>
                    <a:pt x="6" y="237"/>
                  </a:cubicBezTo>
                  <a:cubicBezTo>
                    <a:pt x="13" y="164"/>
                    <a:pt x="55" y="94"/>
                    <a:pt x="116" y="53"/>
                  </a:cubicBezTo>
                  <a:cubicBezTo>
                    <a:pt x="177" y="12"/>
                    <a:pt x="257" y="0"/>
                    <a:pt x="328" y="21"/>
                  </a:cubicBezTo>
                  <a:cubicBezTo>
                    <a:pt x="378" y="36"/>
                    <a:pt x="424" y="67"/>
                    <a:pt x="455" y="109"/>
                  </a:cubicBezTo>
                  <a:cubicBezTo>
                    <a:pt x="486" y="152"/>
                    <a:pt x="502" y="206"/>
                    <a:pt x="498" y="258"/>
                  </a:cubicBezTo>
                  <a:cubicBezTo>
                    <a:pt x="542" y="258"/>
                    <a:pt x="587" y="258"/>
                    <a:pt x="631" y="257"/>
                  </a:cubicBezTo>
                </a:path>
              </a:pathLst>
            </a:custGeom>
            <a:noFill/>
            <a:ln w="46038"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sp>
          <p:nvSpPr>
            <p:cNvPr id="15" name="Freeform 25"/>
            <p:cNvSpPr/>
            <p:nvPr>
              <p:custDataLst>
                <p:tags r:id="rId26"/>
              </p:custDataLst>
            </p:nvPr>
          </p:nvSpPr>
          <p:spPr bwMode="auto">
            <a:xfrm>
              <a:off x="8551863" y="2743200"/>
              <a:ext cx="193675" cy="182563"/>
            </a:xfrm>
            <a:custGeom>
              <a:avLst/>
              <a:gdLst>
                <a:gd name="T0" fmla="*/ 0 w 51"/>
                <a:gd name="T1" fmla="*/ 0 h 48"/>
                <a:gd name="T2" fmla="*/ 51 w 51"/>
                <a:gd name="T3" fmla="*/ 24 h 48"/>
                <a:gd name="T4" fmla="*/ 0 w 51"/>
                <a:gd name="T5" fmla="*/ 48 h 48"/>
              </a:gdLst>
              <a:ahLst/>
              <a:cxnLst>
                <a:cxn ang="0">
                  <a:pos x="T0" y="T1"/>
                </a:cxn>
                <a:cxn ang="0">
                  <a:pos x="T2" y="T3"/>
                </a:cxn>
                <a:cxn ang="0">
                  <a:pos x="T4" y="T5"/>
                </a:cxn>
              </a:cxnLst>
              <a:rect l="0" t="0" r="r" b="b"/>
              <a:pathLst>
                <a:path w="51" h="48">
                  <a:moveTo>
                    <a:pt x="0" y="0"/>
                  </a:moveTo>
                  <a:cubicBezTo>
                    <a:pt x="17" y="8"/>
                    <a:pt x="34" y="16"/>
                    <a:pt x="51" y="24"/>
                  </a:cubicBezTo>
                  <a:cubicBezTo>
                    <a:pt x="34" y="32"/>
                    <a:pt x="17" y="40"/>
                    <a:pt x="0" y="48"/>
                  </a:cubicBezTo>
                </a:path>
              </a:pathLst>
            </a:custGeom>
            <a:noFill/>
            <a:ln w="46038"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grpSp>
      <p:sp>
        <p:nvSpPr>
          <p:cNvPr id="16" name="Freeform 26"/>
          <p:cNvSpPr/>
          <p:nvPr>
            <p:custDataLst>
              <p:tags r:id="rId27"/>
            </p:custDataLst>
          </p:nvPr>
        </p:nvSpPr>
        <p:spPr bwMode="auto">
          <a:xfrm>
            <a:off x="8662670" y="3044190"/>
            <a:ext cx="926465" cy="1346835"/>
          </a:xfrm>
          <a:custGeom>
            <a:avLst/>
            <a:gdLst>
              <a:gd name="T0" fmla="*/ 281 w 281"/>
              <a:gd name="T1" fmla="*/ 0 h 384"/>
              <a:gd name="T2" fmla="*/ 181 w 281"/>
              <a:gd name="T3" fmla="*/ 159 h 384"/>
              <a:gd name="T4" fmla="*/ 4 w 281"/>
              <a:gd name="T5" fmla="*/ 220 h 384"/>
              <a:gd name="T6" fmla="*/ 1 w 281"/>
              <a:gd name="T7" fmla="*/ 384 h 384"/>
            </a:gdLst>
            <a:ahLst/>
            <a:cxnLst>
              <a:cxn ang="0">
                <a:pos x="T0" y="T1"/>
              </a:cxn>
              <a:cxn ang="0">
                <a:pos x="T2" y="T3"/>
              </a:cxn>
              <a:cxn ang="0">
                <a:pos x="T4" y="T5"/>
              </a:cxn>
              <a:cxn ang="0">
                <a:pos x="T6" y="T7"/>
              </a:cxn>
            </a:cxnLst>
            <a:rect l="0" t="0" r="r" b="b"/>
            <a:pathLst>
              <a:path w="281" h="384">
                <a:moveTo>
                  <a:pt x="281" y="0"/>
                </a:moveTo>
                <a:cubicBezTo>
                  <a:pt x="267" y="62"/>
                  <a:pt x="231" y="119"/>
                  <a:pt x="181" y="159"/>
                </a:cubicBezTo>
                <a:cubicBezTo>
                  <a:pt x="131" y="198"/>
                  <a:pt x="67" y="220"/>
                  <a:pt x="4" y="220"/>
                </a:cubicBezTo>
                <a:cubicBezTo>
                  <a:pt x="1" y="275"/>
                  <a:pt x="0" y="329"/>
                  <a:pt x="1" y="384"/>
                </a:cubicBezTo>
              </a:path>
            </a:pathLst>
          </a:custGeom>
          <a:noFill/>
          <a:ln w="46038" cap="rnd">
            <a:solidFill>
              <a:srgbClr val="414042"/>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x-none" sz="1800" b="0" i="0" u="none" strike="noStrike" kern="0" cap="none" spc="0" normalizeH="0" baseline="0" noProof="0">
              <a:ln>
                <a:noFill/>
              </a:ln>
              <a:solidFill>
                <a:srgbClr val="414042"/>
              </a:solidFill>
              <a:effectLst/>
              <a:uLnTx/>
              <a:uFillTx/>
              <a:latin typeface="Times New Roman" panose="02020603050405020304"/>
              <a:ea typeface="微软雅黑" panose="020B0503020204020204" pitchFamily="34" charset="-122"/>
              <a:sym typeface="Times New Roman" panose="02020603050405020304"/>
            </a:endParaRPr>
          </a:p>
        </p:txBody>
      </p:sp>
      <p:grpSp>
        <p:nvGrpSpPr>
          <p:cNvPr id="48" name="Group 18"/>
          <p:cNvGrpSpPr/>
          <p:nvPr/>
        </p:nvGrpSpPr>
        <p:grpSpPr>
          <a:xfrm rot="0">
            <a:off x="8399780" y="2275205"/>
            <a:ext cx="285750" cy="416560"/>
            <a:chOff x="5429367" y="4908078"/>
            <a:chExt cx="319088" cy="465138"/>
          </a:xfrm>
          <a:solidFill>
            <a:sysClr val="window" lastClr="FFFFFF"/>
          </a:solidFill>
        </p:grpSpPr>
        <p:sp>
          <p:nvSpPr>
            <p:cNvPr id="49" name="AutoShape 97"/>
            <p:cNvSpPr/>
            <p:nvPr>
              <p:custDataLst>
                <p:tags r:id="rId28"/>
              </p:custDataLst>
            </p:nvPr>
          </p:nvSpPr>
          <p:spPr bwMode="auto">
            <a:xfrm>
              <a:off x="5429367" y="4908078"/>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636" y="3374"/>
                  </a:moveTo>
                  <a:lnTo>
                    <a:pt x="1963" y="3375"/>
                  </a:lnTo>
                  <a:lnTo>
                    <a:pt x="1963" y="2025"/>
                  </a:lnTo>
                  <a:cubicBezTo>
                    <a:pt x="1963" y="1653"/>
                    <a:pt x="2402" y="1350"/>
                    <a:pt x="2945" y="1350"/>
                  </a:cubicBezTo>
                  <a:lnTo>
                    <a:pt x="18654" y="1349"/>
                  </a:lnTo>
                  <a:cubicBezTo>
                    <a:pt x="19195" y="1349"/>
                    <a:pt x="19636" y="1652"/>
                    <a:pt x="19636" y="2024"/>
                  </a:cubicBezTo>
                  <a:cubicBezTo>
                    <a:pt x="19636" y="2024"/>
                    <a:pt x="19636" y="3374"/>
                    <a:pt x="19636" y="3374"/>
                  </a:cubicBezTo>
                  <a:close/>
                  <a:moveTo>
                    <a:pt x="19636" y="17546"/>
                  </a:moveTo>
                  <a:lnTo>
                    <a:pt x="1963" y="17547"/>
                  </a:lnTo>
                  <a:lnTo>
                    <a:pt x="1963" y="4050"/>
                  </a:lnTo>
                  <a:lnTo>
                    <a:pt x="19636" y="4049"/>
                  </a:lnTo>
                  <a:cubicBezTo>
                    <a:pt x="19636" y="4049"/>
                    <a:pt x="19636" y="17546"/>
                    <a:pt x="19636" y="17546"/>
                  </a:cubicBezTo>
                  <a:close/>
                  <a:moveTo>
                    <a:pt x="19636" y="19574"/>
                  </a:moveTo>
                  <a:cubicBezTo>
                    <a:pt x="19636" y="19946"/>
                    <a:pt x="19195" y="20249"/>
                    <a:pt x="18654" y="20249"/>
                  </a:cubicBezTo>
                  <a:lnTo>
                    <a:pt x="2945" y="20250"/>
                  </a:lnTo>
                  <a:cubicBezTo>
                    <a:pt x="2402" y="20250"/>
                    <a:pt x="1963" y="19947"/>
                    <a:pt x="1963" y="19575"/>
                  </a:cubicBezTo>
                  <a:lnTo>
                    <a:pt x="1963" y="18222"/>
                  </a:lnTo>
                  <a:lnTo>
                    <a:pt x="19636" y="18221"/>
                  </a:lnTo>
                  <a:cubicBezTo>
                    <a:pt x="19636" y="18221"/>
                    <a:pt x="19636" y="19574"/>
                    <a:pt x="19636" y="19574"/>
                  </a:cubicBezTo>
                  <a:close/>
                  <a:moveTo>
                    <a:pt x="18654" y="0"/>
                  </a:moveTo>
                  <a:lnTo>
                    <a:pt x="2945" y="0"/>
                  </a:lnTo>
                  <a:cubicBezTo>
                    <a:pt x="1317" y="0"/>
                    <a:pt x="0" y="907"/>
                    <a:pt x="0" y="2025"/>
                  </a:cubicBezTo>
                  <a:lnTo>
                    <a:pt x="0" y="19575"/>
                  </a:lnTo>
                  <a:cubicBezTo>
                    <a:pt x="0" y="20693"/>
                    <a:pt x="1317" y="21600"/>
                    <a:pt x="2945" y="21600"/>
                  </a:cubicBezTo>
                  <a:lnTo>
                    <a:pt x="18654" y="21599"/>
                  </a:lnTo>
                  <a:cubicBezTo>
                    <a:pt x="20280" y="21599"/>
                    <a:pt x="21600" y="20693"/>
                    <a:pt x="21600" y="19574"/>
                  </a:cubicBezTo>
                  <a:lnTo>
                    <a:pt x="21600" y="2024"/>
                  </a:lnTo>
                  <a:cubicBezTo>
                    <a:pt x="21600" y="906"/>
                    <a:pt x="20280" y="0"/>
                    <a:pt x="18654" y="0"/>
                  </a:cubicBezTo>
                </a:path>
              </a:pathLst>
            </a:custGeom>
            <a:grpFill/>
            <a:ln w="12700">
              <a:solidFill>
                <a:schemeClr val="tx1"/>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50" name="AutoShape 98"/>
            <p:cNvSpPr/>
            <p:nvPr>
              <p:custDataLst>
                <p:tags r:id="rId29"/>
              </p:custDataLst>
            </p:nvPr>
          </p:nvSpPr>
          <p:spPr bwMode="auto">
            <a:xfrm>
              <a:off x="5559542" y="4951734"/>
              <a:ext cx="58738"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58"/>
                    <a:pt x="20387" y="21599"/>
                    <a:pt x="18899" y="21599"/>
                  </a:cubicBezTo>
                  <a:lnTo>
                    <a:pt x="2699" y="21599"/>
                  </a:lnTo>
                  <a:cubicBezTo>
                    <a:pt x="1202" y="21599"/>
                    <a:pt x="0" y="16758"/>
                    <a:pt x="0" y="10800"/>
                  </a:cubicBezTo>
                  <a:cubicBezTo>
                    <a:pt x="0" y="4841"/>
                    <a:pt x="1202" y="0"/>
                    <a:pt x="2699" y="0"/>
                  </a:cubicBezTo>
                  <a:lnTo>
                    <a:pt x="18899" y="0"/>
                  </a:lnTo>
                  <a:cubicBezTo>
                    <a:pt x="20387" y="0"/>
                    <a:pt x="21600" y="4841"/>
                    <a:pt x="21600" y="10800"/>
                  </a:cubicBezTo>
                </a:path>
              </a:pathLst>
            </a:custGeom>
            <a:grpFill/>
            <a:ln w="12700">
              <a:solidFill>
                <a:schemeClr val="tx1"/>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sp>
          <p:nvSpPr>
            <p:cNvPr id="51" name="AutoShape 99"/>
            <p:cNvSpPr/>
            <p:nvPr>
              <p:custDataLst>
                <p:tags r:id="rId30"/>
              </p:custDataLst>
            </p:nvPr>
          </p:nvSpPr>
          <p:spPr bwMode="auto">
            <a:xfrm>
              <a:off x="5574623" y="5315272"/>
              <a:ext cx="28575" cy="14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800"/>
                  </a:moveTo>
                  <a:cubicBezTo>
                    <a:pt x="21600" y="16769"/>
                    <a:pt x="19174" y="21599"/>
                    <a:pt x="16199" y="21599"/>
                  </a:cubicBezTo>
                  <a:lnTo>
                    <a:pt x="5399" y="21599"/>
                  </a:lnTo>
                  <a:cubicBezTo>
                    <a:pt x="2404" y="21599"/>
                    <a:pt x="0" y="16769"/>
                    <a:pt x="0" y="10800"/>
                  </a:cubicBezTo>
                  <a:cubicBezTo>
                    <a:pt x="0" y="4830"/>
                    <a:pt x="2404" y="0"/>
                    <a:pt x="5399" y="0"/>
                  </a:cubicBezTo>
                  <a:lnTo>
                    <a:pt x="16199" y="0"/>
                  </a:lnTo>
                  <a:cubicBezTo>
                    <a:pt x="19174" y="0"/>
                    <a:pt x="21600" y="4830"/>
                    <a:pt x="21600" y="10800"/>
                  </a:cubicBezTo>
                </a:path>
              </a:pathLst>
            </a:custGeom>
            <a:grpFill/>
            <a:ln w="12700">
              <a:solidFill>
                <a:schemeClr val="tx1"/>
              </a:solidFill>
              <a:prstDash val="solid"/>
              <a:miter lim="0"/>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1" tIns="19051" rIns="19051" bIns="19051" anchor="ctr"/>
            <a:lstStyle/>
            <a:p>
              <a:pPr algn="ctr" defTabSz="228600" fontAlgn="base" hangingPunct="0">
                <a:spcBef>
                  <a:spcPct val="0"/>
                </a:spcBef>
                <a:spcAft>
                  <a:spcPct val="0"/>
                </a:spcAft>
                <a:defRPr/>
              </a:pPr>
              <a:endParaRPr lang="en-US" sz="1500" kern="0" dirty="0">
                <a:solidFill>
                  <a:srgbClr val="FFFFFF"/>
                </a:solidFill>
                <a:effectLst>
                  <a:outerShdw blurRad="38100" dist="38100" dir="2700000" algn="tl">
                    <a:srgbClr val="000000"/>
                  </a:outerShdw>
                </a:effectLst>
                <a:latin typeface="Times New Roman" panose="02020603050405020304"/>
                <a:ea typeface="微软雅黑" panose="020B0503020204020204" pitchFamily="34" charset="-122"/>
                <a:sym typeface="Times New Roman" panose="02020603050405020304"/>
              </a:endParaRPr>
            </a:p>
          </p:txBody>
        </p:sp>
      </p:grpSp>
      <p:sp>
        <p:nvSpPr>
          <p:cNvPr id="52" name="矩形 51"/>
          <p:cNvSpPr/>
          <p:nvPr>
            <p:custDataLst>
              <p:tags r:id="rId31"/>
            </p:custDataLst>
          </p:nvPr>
        </p:nvSpPr>
        <p:spPr>
          <a:xfrm>
            <a:off x="7960995" y="4633595"/>
            <a:ext cx="1628775" cy="411480"/>
          </a:xfrm>
          <a:prstGeom prst="rect">
            <a:avLst/>
          </a:prstGeom>
        </p:spPr>
        <p:txBody>
          <a:bodyPr wrap="square">
            <a:no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rPr>
              <a:t>追求卓越</a:t>
            </a:r>
            <a:endParaRPr kumimoji="0" lang="zh-CN" altLang="en-US"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rPr>
              <a:t>Excellence</a:t>
            </a:r>
            <a:endParaRPr kumimoji="0" lang="en-US" altLang="zh-CN" b="1" i="0" u="none" strike="noStrike" kern="0" cap="none" spc="0" normalizeH="0" baseline="0" noProof="0" dirty="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p:txBody>
      </p:sp>
      <p:sp>
        <p:nvSpPr>
          <p:cNvPr id="53" name="灯片编号占位符 52"/>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0-#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49"/>
                                </p:stCondLst>
                                <p:childTnLst>
                                  <p:par>
                                    <p:cTn id="22" presetID="2" presetClass="entr" presetSubtype="8" fill="hold" grpId="0" nodeType="afterEffect" p14:presetBounceEnd="67000">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14:bounceEnd="67000">
                                          <p:cBhvr additive="base">
                                            <p:cTn id="24" dur="1000" fill="hold"/>
                                            <p:tgtEl>
                                              <p:spTgt spid="26"/>
                                            </p:tgtEl>
                                            <p:attrNameLst>
                                              <p:attrName>ppt_x</p:attrName>
                                            </p:attrNameLst>
                                          </p:cBhvr>
                                          <p:tavLst>
                                            <p:tav tm="0">
                                              <p:val>
                                                <p:strVal val="0-#ppt_w/2"/>
                                              </p:val>
                                            </p:tav>
                                            <p:tav tm="100000">
                                              <p:val>
                                                <p:strVal val="#ppt_x"/>
                                              </p:val>
                                            </p:tav>
                                          </p:tavLst>
                                        </p:anim>
                                        <p:anim calcmode="lin" valueType="num" p14:bounceEnd="67000">
                                          <p:cBhvr additive="base">
                                            <p:cTn id="25" dur="1000" fill="hold"/>
                                            <p:tgtEl>
                                              <p:spTgt spid="26"/>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67000">
                                      <p:stCondLst>
                                        <p:cond delay="250"/>
                                      </p:stCondLst>
                                      <p:childTnLst>
                                        <p:set>
                                          <p:cBhvr>
                                            <p:cTn id="27" dur="1" fill="hold">
                                              <p:stCondLst>
                                                <p:cond delay="0"/>
                                              </p:stCondLst>
                                            </p:cTn>
                                            <p:tgtEl>
                                              <p:spTgt spid="32"/>
                                            </p:tgtEl>
                                            <p:attrNameLst>
                                              <p:attrName>style.visibility</p:attrName>
                                            </p:attrNameLst>
                                          </p:cBhvr>
                                          <p:to>
                                            <p:strVal val="visible"/>
                                          </p:to>
                                        </p:set>
                                        <p:anim calcmode="lin" valueType="num" p14:bounceEnd="67000">
                                          <p:cBhvr additive="base">
                                            <p:cTn id="28" dur="1000" fill="hold"/>
                                            <p:tgtEl>
                                              <p:spTgt spid="32"/>
                                            </p:tgtEl>
                                            <p:attrNameLst>
                                              <p:attrName>ppt_x</p:attrName>
                                            </p:attrNameLst>
                                          </p:cBhvr>
                                          <p:tavLst>
                                            <p:tav tm="0">
                                              <p:val>
                                                <p:strVal val="0-#ppt_w/2"/>
                                              </p:val>
                                            </p:tav>
                                            <p:tav tm="100000">
                                              <p:val>
                                                <p:strVal val="#ppt_x"/>
                                              </p:val>
                                            </p:tav>
                                          </p:tavLst>
                                        </p:anim>
                                        <p:anim calcmode="lin" valueType="num" p14:bounceEnd="67000">
                                          <p:cBhvr additive="base">
                                            <p:cTn id="29" dur="1000" fill="hold"/>
                                            <p:tgtEl>
                                              <p:spTgt spid="32"/>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67000">
                                      <p:stCondLst>
                                        <p:cond delay="500"/>
                                      </p:stCondLst>
                                      <p:childTnLst>
                                        <p:set>
                                          <p:cBhvr>
                                            <p:cTn id="31" dur="1" fill="hold">
                                              <p:stCondLst>
                                                <p:cond delay="0"/>
                                              </p:stCondLst>
                                            </p:cTn>
                                            <p:tgtEl>
                                              <p:spTgt spid="28"/>
                                            </p:tgtEl>
                                            <p:attrNameLst>
                                              <p:attrName>style.visibility</p:attrName>
                                            </p:attrNameLst>
                                          </p:cBhvr>
                                          <p:to>
                                            <p:strVal val="visible"/>
                                          </p:to>
                                        </p:set>
                                        <p:anim calcmode="lin" valueType="num" p14:bounceEnd="67000">
                                          <p:cBhvr additive="base">
                                            <p:cTn id="32" dur="1000" fill="hold"/>
                                            <p:tgtEl>
                                              <p:spTgt spid="28"/>
                                            </p:tgtEl>
                                            <p:attrNameLst>
                                              <p:attrName>ppt_x</p:attrName>
                                            </p:attrNameLst>
                                          </p:cBhvr>
                                          <p:tavLst>
                                            <p:tav tm="0">
                                              <p:val>
                                                <p:strVal val="0-#ppt_w/2"/>
                                              </p:val>
                                            </p:tav>
                                            <p:tav tm="100000">
                                              <p:val>
                                                <p:strVal val="#ppt_x"/>
                                              </p:val>
                                            </p:tav>
                                          </p:tavLst>
                                        </p:anim>
                                        <p:anim calcmode="lin" valueType="num" p14:bounceEnd="67000">
                                          <p:cBhvr additive="base">
                                            <p:cTn id="33" dur="1000" fill="hold"/>
                                            <p:tgtEl>
                                              <p:spTgt spid="2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67000">
                                      <p:stCondLst>
                                        <p:cond delay="750"/>
                                      </p:stCondLst>
                                      <p:childTnLst>
                                        <p:set>
                                          <p:cBhvr>
                                            <p:cTn id="35" dur="1" fill="hold">
                                              <p:stCondLst>
                                                <p:cond delay="0"/>
                                              </p:stCondLst>
                                            </p:cTn>
                                            <p:tgtEl>
                                              <p:spTgt spid="23"/>
                                            </p:tgtEl>
                                            <p:attrNameLst>
                                              <p:attrName>style.visibility</p:attrName>
                                            </p:attrNameLst>
                                          </p:cBhvr>
                                          <p:to>
                                            <p:strVal val="visible"/>
                                          </p:to>
                                        </p:set>
                                        <p:anim calcmode="lin" valueType="num" p14:bounceEnd="67000">
                                          <p:cBhvr additive="base">
                                            <p:cTn id="36" dur="1000" fill="hold"/>
                                            <p:tgtEl>
                                              <p:spTgt spid="23"/>
                                            </p:tgtEl>
                                            <p:attrNameLst>
                                              <p:attrName>ppt_x</p:attrName>
                                            </p:attrNameLst>
                                          </p:cBhvr>
                                          <p:tavLst>
                                            <p:tav tm="0">
                                              <p:val>
                                                <p:strVal val="0-#ppt_w/2"/>
                                              </p:val>
                                            </p:tav>
                                            <p:tav tm="100000">
                                              <p:val>
                                                <p:strVal val="#ppt_x"/>
                                              </p:val>
                                            </p:tav>
                                          </p:tavLst>
                                        </p:anim>
                                        <p:anim calcmode="lin" valueType="num" p14:bounceEnd="67000">
                                          <p:cBhvr additive="base">
                                            <p:cTn id="37" dur="1000" fill="hold"/>
                                            <p:tgtEl>
                                              <p:spTgt spid="23"/>
                                            </p:tgtEl>
                                            <p:attrNameLst>
                                              <p:attrName>ppt_y</p:attrName>
                                            </p:attrNameLst>
                                          </p:cBhvr>
                                          <p:tavLst>
                                            <p:tav tm="0">
                                              <p:val>
                                                <p:strVal val="#ppt_y"/>
                                              </p:val>
                                            </p:tav>
                                            <p:tav tm="100000">
                                              <p:val>
                                                <p:strVal val="#ppt_y"/>
                                              </p:val>
                                            </p:tav>
                                          </p:tavLst>
                                        </p:anim>
                                      </p:childTnLst>
                                    </p:cTn>
                                  </p:par>
                                  <p:par>
                                    <p:cTn id="38" presetID="22" presetClass="entr" presetSubtype="1" fill="hold" grpId="0" nodeType="withEffect">
                                      <p:stCondLst>
                                        <p:cond delay="25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750"/>
                                            <p:tgtEl>
                                              <p:spTgt spid="27"/>
                                            </p:tgtEl>
                                          </p:cBhvr>
                                        </p:animEffect>
                                      </p:childTnLst>
                                    </p:cTn>
                                  </p:par>
                                  <p:par>
                                    <p:cTn id="41" presetID="22" presetClass="entr" presetSubtype="1" fill="hold" grpId="0" nodeType="withEffect">
                                      <p:stCondLst>
                                        <p:cond delay="500"/>
                                      </p:stCondLst>
                                      <p:childTnLst>
                                        <p:set>
                                          <p:cBhvr>
                                            <p:cTn id="42" dur="1" fill="hold">
                                              <p:stCondLst>
                                                <p:cond delay="0"/>
                                              </p:stCondLst>
                                            </p:cTn>
                                            <p:tgtEl>
                                              <p:spTgt spid="35"/>
                                            </p:tgtEl>
                                            <p:attrNameLst>
                                              <p:attrName>style.visibility</p:attrName>
                                            </p:attrNameLst>
                                          </p:cBhvr>
                                          <p:to>
                                            <p:strVal val="visible"/>
                                          </p:to>
                                        </p:set>
                                        <p:animEffect transition="in" filter="wipe(up)">
                                          <p:cBhvr>
                                            <p:cTn id="43" dur="750"/>
                                            <p:tgtEl>
                                              <p:spTgt spid="35"/>
                                            </p:tgtEl>
                                          </p:cBhvr>
                                        </p:animEffect>
                                      </p:childTnLst>
                                    </p:cTn>
                                  </p:par>
                                  <p:par>
                                    <p:cTn id="44" presetID="22" presetClass="entr" presetSubtype="1" fill="hold" grpId="0" nodeType="withEffect">
                                      <p:stCondLst>
                                        <p:cond delay="750"/>
                                      </p:stCondLst>
                                      <p:childTnLst>
                                        <p:set>
                                          <p:cBhvr>
                                            <p:cTn id="45" dur="1" fill="hold">
                                              <p:stCondLst>
                                                <p:cond delay="0"/>
                                              </p:stCondLst>
                                            </p:cTn>
                                            <p:tgtEl>
                                              <p:spTgt spid="31"/>
                                            </p:tgtEl>
                                            <p:attrNameLst>
                                              <p:attrName>style.visibility</p:attrName>
                                            </p:attrNameLst>
                                          </p:cBhvr>
                                          <p:to>
                                            <p:strVal val="visible"/>
                                          </p:to>
                                        </p:set>
                                        <p:animEffect transition="in" filter="wipe(up)">
                                          <p:cBhvr>
                                            <p:cTn id="46" dur="750"/>
                                            <p:tgtEl>
                                              <p:spTgt spid="31"/>
                                            </p:tgtEl>
                                          </p:cBhvr>
                                        </p:animEffect>
                                      </p:childTnLst>
                                    </p:cTn>
                                  </p:par>
                                  <p:par>
                                    <p:cTn id="47" presetID="22" presetClass="entr" presetSubtype="1" fill="hold" grpId="0" nodeType="withEffect">
                                      <p:stCondLst>
                                        <p:cond delay="1000"/>
                                      </p:stCondLst>
                                      <p:childTnLst>
                                        <p:set>
                                          <p:cBhvr>
                                            <p:cTn id="48" dur="1" fill="hold">
                                              <p:stCondLst>
                                                <p:cond delay="0"/>
                                              </p:stCondLst>
                                            </p:cTn>
                                            <p:tgtEl>
                                              <p:spTgt spid="22"/>
                                            </p:tgtEl>
                                            <p:attrNameLst>
                                              <p:attrName>style.visibility</p:attrName>
                                            </p:attrNameLst>
                                          </p:cBhvr>
                                          <p:to>
                                            <p:strVal val="visible"/>
                                          </p:to>
                                        </p:set>
                                        <p:animEffect transition="in" filter="wipe(up)">
                                          <p:cBhvr>
                                            <p:cTn id="49" dur="750"/>
                                            <p:tgtEl>
                                              <p:spTgt spid="22"/>
                                            </p:tgtEl>
                                          </p:cBhvr>
                                        </p:animEffect>
                                      </p:childTnLst>
                                    </p:cTn>
                                  </p:par>
                                  <p:par>
                                    <p:cTn id="50" presetID="53" presetClass="entr" presetSubtype="16" fill="hold" grpId="0" nodeType="withEffect">
                                      <p:stCondLst>
                                        <p:cond delay="500"/>
                                      </p:stCondLst>
                                      <p:childTnLst>
                                        <p:set>
                                          <p:cBhvr>
                                            <p:cTn id="51" dur="1" fill="hold">
                                              <p:stCondLst>
                                                <p:cond delay="0"/>
                                              </p:stCondLst>
                                            </p:cTn>
                                            <p:tgtEl>
                                              <p:spTgt spid="37"/>
                                            </p:tgtEl>
                                            <p:attrNameLst>
                                              <p:attrName>style.visibility</p:attrName>
                                            </p:attrNameLst>
                                          </p:cBhvr>
                                          <p:to>
                                            <p:strVal val="visible"/>
                                          </p:to>
                                        </p:set>
                                        <p:anim calcmode="lin" valueType="num">
                                          <p:cBhvr>
                                            <p:cTn id="52" dur="500" fill="hold"/>
                                            <p:tgtEl>
                                              <p:spTgt spid="37"/>
                                            </p:tgtEl>
                                            <p:attrNameLst>
                                              <p:attrName>ppt_w</p:attrName>
                                            </p:attrNameLst>
                                          </p:cBhvr>
                                          <p:tavLst>
                                            <p:tav tm="0">
                                              <p:val>
                                                <p:fltVal val="0"/>
                                              </p:val>
                                            </p:tav>
                                            <p:tav tm="100000">
                                              <p:val>
                                                <p:strVal val="#ppt_w"/>
                                              </p:val>
                                            </p:tav>
                                          </p:tavLst>
                                        </p:anim>
                                        <p:anim calcmode="lin" valueType="num">
                                          <p:cBhvr>
                                            <p:cTn id="53" dur="500" fill="hold"/>
                                            <p:tgtEl>
                                              <p:spTgt spid="37"/>
                                            </p:tgtEl>
                                            <p:attrNameLst>
                                              <p:attrName>ppt_h</p:attrName>
                                            </p:attrNameLst>
                                          </p:cBhvr>
                                          <p:tavLst>
                                            <p:tav tm="0">
                                              <p:val>
                                                <p:fltVal val="0"/>
                                              </p:val>
                                            </p:tav>
                                            <p:tav tm="100000">
                                              <p:val>
                                                <p:strVal val="#ppt_h"/>
                                              </p:val>
                                            </p:tav>
                                          </p:tavLst>
                                        </p:anim>
                                        <p:animEffect transition="in" filter="fade">
                                          <p:cBhvr>
                                            <p:cTn id="54" dur="500"/>
                                            <p:tgtEl>
                                              <p:spTgt spid="37"/>
                                            </p:tgtEl>
                                          </p:cBhvr>
                                        </p:animEffect>
                                      </p:childTnLst>
                                    </p:cTn>
                                  </p:par>
                                  <p:par>
                                    <p:cTn id="55" presetID="53" presetClass="entr" presetSubtype="16" fill="hold" grpId="0" nodeType="withEffect">
                                      <p:stCondLst>
                                        <p:cond delay="75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Effect transition="in" filter="fade">
                                          <p:cBhvr>
                                            <p:cTn id="59" dur="500"/>
                                            <p:tgtEl>
                                              <p:spTgt spid="39"/>
                                            </p:tgtEl>
                                          </p:cBhvr>
                                        </p:animEffect>
                                      </p:childTnLst>
                                    </p:cTn>
                                  </p:par>
                                  <p:par>
                                    <p:cTn id="60" presetID="53" presetClass="entr" presetSubtype="16" fill="hold" grpId="0" nodeType="withEffect">
                                      <p:stCondLst>
                                        <p:cond delay="100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par>
                                    <p:cTn id="65" presetID="53" presetClass="entr" presetSubtype="16" fill="hold" grpId="0" nodeType="withEffect">
                                      <p:stCondLst>
                                        <p:cond delay="125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Effect transition="in" filter="fade">
                                          <p:cBhvr>
                                            <p:cTn id="69" dur="500"/>
                                            <p:tgtEl>
                                              <p:spTgt spid="38"/>
                                            </p:tgtEl>
                                          </p:cBhvr>
                                        </p:animEffect>
                                      </p:childTnLst>
                                    </p:cTn>
                                  </p:par>
                                  <p:par>
                                    <p:cTn id="70" presetID="53" presetClass="entr" presetSubtype="16" fill="hold" grpId="0" nodeType="withEffect">
                                      <p:stCondLst>
                                        <p:cond delay="500"/>
                                      </p:stCondLst>
                                      <p:childTnLst>
                                        <p:set>
                                          <p:cBhvr>
                                            <p:cTn id="71" dur="1" fill="hold">
                                              <p:stCondLst>
                                                <p:cond delay="0"/>
                                              </p:stCondLst>
                                            </p:cTn>
                                            <p:tgtEl>
                                              <p:spTgt spid="21"/>
                                            </p:tgtEl>
                                            <p:attrNameLst>
                                              <p:attrName>style.visibility</p:attrName>
                                            </p:attrNameLst>
                                          </p:cBhvr>
                                          <p:to>
                                            <p:strVal val="visible"/>
                                          </p:to>
                                        </p:set>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fltVal val="0"/>
                                              </p:val>
                                            </p:tav>
                                            <p:tav tm="100000">
                                              <p:val>
                                                <p:strVal val="#ppt_h"/>
                                              </p:val>
                                            </p:tav>
                                          </p:tavLst>
                                        </p:anim>
                                        <p:animEffect transition="in" filter="fade">
                                          <p:cBhvr>
                                            <p:cTn id="74" dur="500"/>
                                            <p:tgtEl>
                                              <p:spTgt spid="21"/>
                                            </p:tgtEl>
                                          </p:cBhvr>
                                        </p:animEffect>
                                      </p:childTnLst>
                                    </p:cTn>
                                  </p:par>
                                  <p:par>
                                    <p:cTn id="75" presetID="53" presetClass="entr" presetSubtype="16" fill="hold" grpId="0" nodeType="withEffect">
                                      <p:stCondLst>
                                        <p:cond delay="75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cTn>
                                  </p:par>
                                  <p:par>
                                    <p:cTn id="80" presetID="53" presetClass="entr" presetSubtype="16" fill="hold" grpId="0" nodeType="withEffect">
                                      <p:stCondLst>
                                        <p:cond delay="100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fltVal val="0"/>
                                              </p:val>
                                            </p:tav>
                                            <p:tav tm="100000">
                                              <p:val>
                                                <p:strVal val="#ppt_w"/>
                                              </p:val>
                                            </p:tav>
                                          </p:tavLst>
                                        </p:anim>
                                        <p:anim calcmode="lin" valueType="num">
                                          <p:cBhvr>
                                            <p:cTn id="83" dur="500" fill="hold"/>
                                            <p:tgtEl>
                                              <p:spTgt spid="19"/>
                                            </p:tgtEl>
                                            <p:attrNameLst>
                                              <p:attrName>ppt_h</p:attrName>
                                            </p:attrNameLst>
                                          </p:cBhvr>
                                          <p:tavLst>
                                            <p:tav tm="0">
                                              <p:val>
                                                <p:fltVal val="0"/>
                                              </p:val>
                                            </p:tav>
                                            <p:tav tm="100000">
                                              <p:val>
                                                <p:strVal val="#ppt_h"/>
                                              </p:val>
                                            </p:tav>
                                          </p:tavLst>
                                        </p:anim>
                                        <p:animEffect transition="in" filter="fade">
                                          <p:cBhvr>
                                            <p:cTn id="84" dur="500"/>
                                            <p:tgtEl>
                                              <p:spTgt spid="19"/>
                                            </p:tgtEl>
                                          </p:cBhvr>
                                        </p:animEffect>
                                      </p:childTnLst>
                                    </p:cTn>
                                  </p:par>
                                  <p:par>
                                    <p:cTn id="85" presetID="53" presetClass="entr" presetSubtype="16" fill="hold" grpId="0" nodeType="withEffect">
                                      <p:stCondLst>
                                        <p:cond delay="125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Effect transition="in" filter="fade">
                                          <p:cBhvr>
                                            <p:cTn id="89" dur="500"/>
                                            <p:tgtEl>
                                              <p:spTgt spid="18"/>
                                            </p:tgtEl>
                                          </p:cBhvr>
                                        </p:animEffect>
                                      </p:childTnLst>
                                    </p:cTn>
                                  </p:par>
                                </p:childTnLst>
                              </p:cTn>
                            </p:par>
                            <p:par>
                              <p:cTn id="90" fill="hold">
                                <p:stCondLst>
                                  <p:cond delay="2049"/>
                                </p:stCondLst>
                                <p:childTnLst>
                                  <p:par>
                                    <p:cTn id="91" presetID="23" presetClass="entr" presetSubtype="288" decel="100000" fill="hold" grpId="0" nodeType="afterEffect">
                                      <p:stCondLst>
                                        <p:cond delay="0"/>
                                      </p:stCondLst>
                                      <p:iterate type="lt">
                                        <p:tmPct val="15000"/>
                                      </p:iterate>
                                      <p:childTnLst>
                                        <p:set>
                                          <p:cBhvr>
                                            <p:cTn id="92" dur="1" fill="hold">
                                              <p:stCondLst>
                                                <p:cond delay="0"/>
                                              </p:stCondLst>
                                            </p:cTn>
                                            <p:tgtEl>
                                              <p:spTgt spid="40"/>
                                            </p:tgtEl>
                                            <p:attrNameLst>
                                              <p:attrName>style.visibility</p:attrName>
                                            </p:attrNameLst>
                                          </p:cBhvr>
                                          <p:to>
                                            <p:strVal val="visible"/>
                                          </p:to>
                                        </p:set>
                                        <p:anim calcmode="lin" valueType="num">
                                          <p:cBhvr>
                                            <p:cTn id="93" dur="500" fill="hold"/>
                                            <p:tgtEl>
                                              <p:spTgt spid="40"/>
                                            </p:tgtEl>
                                            <p:attrNameLst>
                                              <p:attrName>ppt_w</p:attrName>
                                            </p:attrNameLst>
                                          </p:cBhvr>
                                          <p:tavLst>
                                            <p:tav tm="0">
                                              <p:val>
                                                <p:strVal val="8/3*#ppt_w"/>
                                              </p:val>
                                            </p:tav>
                                            <p:tav tm="100000">
                                              <p:val>
                                                <p:strVal val="#ppt_w"/>
                                              </p:val>
                                            </p:tav>
                                          </p:tavLst>
                                        </p:anim>
                                        <p:anim calcmode="lin" valueType="num">
                                          <p:cBhvr>
                                            <p:cTn id="94" dur="500" fill="hold"/>
                                            <p:tgtEl>
                                              <p:spTgt spid="40"/>
                                            </p:tgtEl>
                                            <p:attrNameLst>
                                              <p:attrName>ppt_h</p:attrName>
                                            </p:attrNameLst>
                                          </p:cBhvr>
                                          <p:tavLst>
                                            <p:tav tm="0">
                                              <p:val>
                                                <p:strVal val="12/3*#ppt_h"/>
                                              </p:val>
                                            </p:tav>
                                            <p:tav tm="100000">
                                              <p:val>
                                                <p:strVal val="#ppt_h"/>
                                              </p:val>
                                            </p:tav>
                                          </p:tavLst>
                                        </p:anim>
                                      </p:childTnLst>
                                    </p:cTn>
                                  </p:par>
                                  <p:par>
                                    <p:cTn id="95" presetID="10" presetClass="entr" presetSubtype="0" fill="hold" grpId="1" nodeType="withEffect">
                                      <p:stCondLst>
                                        <p:cond delay="0"/>
                                      </p:stCondLst>
                                      <p:iterate type="lt">
                                        <p:tmPct val="15000"/>
                                      </p:iterate>
                                      <p:childTnLst>
                                        <p:set>
                                          <p:cBhvr>
                                            <p:cTn id="96" dur="1" fill="hold">
                                              <p:stCondLst>
                                                <p:cond delay="0"/>
                                              </p:stCondLst>
                                            </p:cTn>
                                            <p:tgtEl>
                                              <p:spTgt spid="40"/>
                                            </p:tgtEl>
                                            <p:attrNameLst>
                                              <p:attrName>style.visibility</p:attrName>
                                            </p:attrNameLst>
                                          </p:cBhvr>
                                          <p:to>
                                            <p:strVal val="visible"/>
                                          </p:to>
                                        </p:set>
                                        <p:animEffect transition="in" filter="fade">
                                          <p:cBhvr>
                                            <p:cTn id="97" dur="500"/>
                                            <p:tgtEl>
                                              <p:spTgt spid="40"/>
                                            </p:tgtEl>
                                          </p:cBhvr>
                                        </p:animEffect>
                                      </p:childTnLst>
                                    </p:cTn>
                                  </p:par>
                                </p:childTnLst>
                              </p:cTn>
                            </p:par>
                            <p:par>
                              <p:cTn id="98" fill="hold">
                                <p:stCondLst>
                                  <p:cond delay="4050"/>
                                </p:stCondLst>
                                <p:childTnLst>
                                  <p:par>
                                    <p:cTn id="99" presetID="23" presetClass="entr" presetSubtype="288" decel="100000" fill="hold" grpId="0" nodeType="afterEffect">
                                      <p:stCondLst>
                                        <p:cond delay="0"/>
                                      </p:stCondLst>
                                      <p:iterate type="lt">
                                        <p:tmPct val="15000"/>
                                      </p:iterate>
                                      <p:childTnLst>
                                        <p:set>
                                          <p:cBhvr>
                                            <p:cTn id="100" dur="1" fill="hold">
                                              <p:stCondLst>
                                                <p:cond delay="0"/>
                                              </p:stCondLst>
                                            </p:cTn>
                                            <p:tgtEl>
                                              <p:spTgt spid="42"/>
                                            </p:tgtEl>
                                            <p:attrNameLst>
                                              <p:attrName>style.visibility</p:attrName>
                                            </p:attrNameLst>
                                          </p:cBhvr>
                                          <p:to>
                                            <p:strVal val="visible"/>
                                          </p:to>
                                        </p:set>
                                        <p:anim calcmode="lin" valueType="num">
                                          <p:cBhvr>
                                            <p:cTn id="101" dur="500" fill="hold"/>
                                            <p:tgtEl>
                                              <p:spTgt spid="42"/>
                                            </p:tgtEl>
                                            <p:attrNameLst>
                                              <p:attrName>ppt_w</p:attrName>
                                            </p:attrNameLst>
                                          </p:cBhvr>
                                          <p:tavLst>
                                            <p:tav tm="0">
                                              <p:val>
                                                <p:strVal val="8/3*#ppt_w"/>
                                              </p:val>
                                            </p:tav>
                                            <p:tav tm="100000">
                                              <p:val>
                                                <p:strVal val="#ppt_w"/>
                                              </p:val>
                                            </p:tav>
                                          </p:tavLst>
                                        </p:anim>
                                        <p:anim calcmode="lin" valueType="num">
                                          <p:cBhvr>
                                            <p:cTn id="102" dur="500" fill="hold"/>
                                            <p:tgtEl>
                                              <p:spTgt spid="42"/>
                                            </p:tgtEl>
                                            <p:attrNameLst>
                                              <p:attrName>ppt_h</p:attrName>
                                            </p:attrNameLst>
                                          </p:cBhvr>
                                          <p:tavLst>
                                            <p:tav tm="0">
                                              <p:val>
                                                <p:strVal val="12/3*#ppt_h"/>
                                              </p:val>
                                            </p:tav>
                                            <p:tav tm="100000">
                                              <p:val>
                                                <p:strVal val="#ppt_h"/>
                                              </p:val>
                                            </p:tav>
                                          </p:tavLst>
                                        </p:anim>
                                      </p:childTnLst>
                                    </p:cTn>
                                  </p:par>
                                  <p:par>
                                    <p:cTn id="103" presetID="10" presetClass="entr" presetSubtype="0" fill="hold" grpId="1" nodeType="withEffect">
                                      <p:stCondLst>
                                        <p:cond delay="0"/>
                                      </p:stCondLst>
                                      <p:iterate type="lt">
                                        <p:tmPct val="15000"/>
                                      </p:iterate>
                                      <p:childTnLst>
                                        <p:set>
                                          <p:cBhvr>
                                            <p:cTn id="104" dur="1" fill="hold">
                                              <p:stCondLst>
                                                <p:cond delay="0"/>
                                              </p:stCondLst>
                                            </p:cTn>
                                            <p:tgtEl>
                                              <p:spTgt spid="42"/>
                                            </p:tgtEl>
                                            <p:attrNameLst>
                                              <p:attrName>style.visibility</p:attrName>
                                            </p:attrNameLst>
                                          </p:cBhvr>
                                          <p:to>
                                            <p:strVal val="visible"/>
                                          </p:to>
                                        </p:set>
                                        <p:animEffect transition="in" filter="fade">
                                          <p:cBhvr>
                                            <p:cTn id="105" dur="500"/>
                                            <p:tgtEl>
                                              <p:spTgt spid="42"/>
                                            </p:tgtEl>
                                          </p:cBhvr>
                                        </p:animEffect>
                                      </p:childTnLst>
                                    </p:cTn>
                                  </p:par>
                                </p:childTnLst>
                              </p:cTn>
                            </p:par>
                            <p:par>
                              <p:cTn id="106" fill="hold">
                                <p:stCondLst>
                                  <p:cond delay="5449"/>
                                </p:stCondLst>
                                <p:childTnLst>
                                  <p:par>
                                    <p:cTn id="107" presetID="23" presetClass="entr" presetSubtype="288" decel="100000" fill="hold" grpId="0" nodeType="afterEffect">
                                      <p:stCondLst>
                                        <p:cond delay="0"/>
                                      </p:stCondLst>
                                      <p:iterate type="lt">
                                        <p:tmPct val="15000"/>
                                      </p:iterate>
                                      <p:childTnLst>
                                        <p:set>
                                          <p:cBhvr>
                                            <p:cTn id="108" dur="1" fill="hold">
                                              <p:stCondLst>
                                                <p:cond delay="0"/>
                                              </p:stCondLst>
                                            </p:cTn>
                                            <p:tgtEl>
                                              <p:spTgt spid="44"/>
                                            </p:tgtEl>
                                            <p:attrNameLst>
                                              <p:attrName>style.visibility</p:attrName>
                                            </p:attrNameLst>
                                          </p:cBhvr>
                                          <p:to>
                                            <p:strVal val="visible"/>
                                          </p:to>
                                        </p:set>
                                        <p:anim calcmode="lin" valueType="num">
                                          <p:cBhvr>
                                            <p:cTn id="109" dur="500" fill="hold"/>
                                            <p:tgtEl>
                                              <p:spTgt spid="44"/>
                                            </p:tgtEl>
                                            <p:attrNameLst>
                                              <p:attrName>ppt_w</p:attrName>
                                            </p:attrNameLst>
                                          </p:cBhvr>
                                          <p:tavLst>
                                            <p:tav tm="0">
                                              <p:val>
                                                <p:strVal val="8/3*#ppt_w"/>
                                              </p:val>
                                            </p:tav>
                                            <p:tav tm="100000">
                                              <p:val>
                                                <p:strVal val="#ppt_w"/>
                                              </p:val>
                                            </p:tav>
                                          </p:tavLst>
                                        </p:anim>
                                        <p:anim calcmode="lin" valueType="num">
                                          <p:cBhvr>
                                            <p:cTn id="110" dur="500" fill="hold"/>
                                            <p:tgtEl>
                                              <p:spTgt spid="44"/>
                                            </p:tgtEl>
                                            <p:attrNameLst>
                                              <p:attrName>ppt_h</p:attrName>
                                            </p:attrNameLst>
                                          </p:cBhvr>
                                          <p:tavLst>
                                            <p:tav tm="0">
                                              <p:val>
                                                <p:strVal val="12/3*#ppt_h"/>
                                              </p:val>
                                            </p:tav>
                                            <p:tav tm="100000">
                                              <p:val>
                                                <p:strVal val="#ppt_h"/>
                                              </p:val>
                                            </p:tav>
                                          </p:tavLst>
                                        </p:anim>
                                      </p:childTnLst>
                                    </p:cTn>
                                  </p:par>
                                  <p:par>
                                    <p:cTn id="111" presetID="10" presetClass="entr" presetSubtype="0" fill="hold" grpId="1" nodeType="withEffect">
                                      <p:stCondLst>
                                        <p:cond delay="0"/>
                                      </p:stCondLst>
                                      <p:iterate type="lt">
                                        <p:tmPct val="15000"/>
                                      </p:iterate>
                                      <p:childTnLst>
                                        <p:set>
                                          <p:cBhvr>
                                            <p:cTn id="112" dur="1" fill="hold">
                                              <p:stCondLst>
                                                <p:cond delay="0"/>
                                              </p:stCondLst>
                                            </p:cTn>
                                            <p:tgtEl>
                                              <p:spTgt spid="44"/>
                                            </p:tgtEl>
                                            <p:attrNameLst>
                                              <p:attrName>style.visibility</p:attrName>
                                            </p:attrNameLst>
                                          </p:cBhvr>
                                          <p:to>
                                            <p:strVal val="visible"/>
                                          </p:to>
                                        </p:set>
                                        <p:animEffect transition="in" filter="fade">
                                          <p:cBhvr>
                                            <p:cTn id="1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8" grpId="0"/>
          <p:bldP spid="19" grpId="0"/>
          <p:bldP spid="20" grpId="0"/>
          <p:bldP spid="21" grpId="0"/>
          <p:bldP spid="22" grpId="0" bldLvl="0" animBg="1"/>
          <p:bldP spid="26" grpId="0" bldLvl="0" animBg="1"/>
          <p:bldP spid="27" grpId="0" bldLvl="0" animBg="1"/>
          <p:bldP spid="31" grpId="0" bldLvl="0" animBg="1"/>
          <p:bldP spid="35" grpId="0" bldLvl="0" animBg="1"/>
          <p:bldP spid="36" grpId="0" bldLvl="0" animBg="1"/>
          <p:bldP spid="37" grpId="0" bldLvl="0" animBg="1"/>
          <p:bldP spid="38" grpId="0" bldLvl="0" animBg="1"/>
          <p:bldP spid="39" grpId="0" bldLvl="0" animBg="1"/>
          <p:bldP spid="40" grpId="0"/>
          <p:bldP spid="40" grpId="1"/>
          <p:bldP spid="42" grpId="0"/>
          <p:bldP spid="42" grpId="1"/>
          <p:bldP spid="44" grpId="0"/>
          <p:bldP spid="44" grpId="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0-#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49"/>
                                </p:stCondLst>
                                <p:childTnLst>
                                  <p:par>
                                    <p:cTn id="22" presetID="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1000" fill="hold"/>
                                            <p:tgtEl>
                                              <p:spTgt spid="26"/>
                                            </p:tgtEl>
                                            <p:attrNameLst>
                                              <p:attrName>ppt_x</p:attrName>
                                            </p:attrNameLst>
                                          </p:cBhvr>
                                          <p:tavLst>
                                            <p:tav tm="0">
                                              <p:val>
                                                <p:strVal val="0-#ppt_w/2"/>
                                              </p:val>
                                            </p:tav>
                                            <p:tav tm="100000">
                                              <p:val>
                                                <p:strVal val="#ppt_x"/>
                                              </p:val>
                                            </p:tav>
                                          </p:tavLst>
                                        </p:anim>
                                        <p:anim calcmode="lin" valueType="num">
                                          <p:cBhvr additive="base">
                                            <p:cTn id="25" dur="1000" fill="hold"/>
                                            <p:tgtEl>
                                              <p:spTgt spid="26"/>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25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1000" fill="hold"/>
                                            <p:tgtEl>
                                              <p:spTgt spid="32"/>
                                            </p:tgtEl>
                                            <p:attrNameLst>
                                              <p:attrName>ppt_x</p:attrName>
                                            </p:attrNameLst>
                                          </p:cBhvr>
                                          <p:tavLst>
                                            <p:tav tm="0">
                                              <p:val>
                                                <p:strVal val="0-#ppt_w/2"/>
                                              </p:val>
                                            </p:tav>
                                            <p:tav tm="100000">
                                              <p:val>
                                                <p:strVal val="#ppt_x"/>
                                              </p:val>
                                            </p:tav>
                                          </p:tavLst>
                                        </p:anim>
                                        <p:anim calcmode="lin" valueType="num">
                                          <p:cBhvr additive="base">
                                            <p:cTn id="29" dur="1000" fill="hold"/>
                                            <p:tgtEl>
                                              <p:spTgt spid="32"/>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50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1000" fill="hold"/>
                                            <p:tgtEl>
                                              <p:spTgt spid="28"/>
                                            </p:tgtEl>
                                            <p:attrNameLst>
                                              <p:attrName>ppt_x</p:attrName>
                                            </p:attrNameLst>
                                          </p:cBhvr>
                                          <p:tavLst>
                                            <p:tav tm="0">
                                              <p:val>
                                                <p:strVal val="0-#ppt_w/2"/>
                                              </p:val>
                                            </p:tav>
                                            <p:tav tm="100000">
                                              <p:val>
                                                <p:strVal val="#ppt_x"/>
                                              </p:val>
                                            </p:tav>
                                          </p:tavLst>
                                        </p:anim>
                                        <p:anim calcmode="lin" valueType="num">
                                          <p:cBhvr additive="base">
                                            <p:cTn id="33" dur="1000" fill="hold"/>
                                            <p:tgtEl>
                                              <p:spTgt spid="2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75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1000" fill="hold"/>
                                            <p:tgtEl>
                                              <p:spTgt spid="23"/>
                                            </p:tgtEl>
                                            <p:attrNameLst>
                                              <p:attrName>ppt_x</p:attrName>
                                            </p:attrNameLst>
                                          </p:cBhvr>
                                          <p:tavLst>
                                            <p:tav tm="0">
                                              <p:val>
                                                <p:strVal val="0-#ppt_w/2"/>
                                              </p:val>
                                            </p:tav>
                                            <p:tav tm="100000">
                                              <p:val>
                                                <p:strVal val="#ppt_x"/>
                                              </p:val>
                                            </p:tav>
                                          </p:tavLst>
                                        </p:anim>
                                        <p:anim calcmode="lin" valueType="num">
                                          <p:cBhvr additive="base">
                                            <p:cTn id="37" dur="1000" fill="hold"/>
                                            <p:tgtEl>
                                              <p:spTgt spid="23"/>
                                            </p:tgtEl>
                                            <p:attrNameLst>
                                              <p:attrName>ppt_y</p:attrName>
                                            </p:attrNameLst>
                                          </p:cBhvr>
                                          <p:tavLst>
                                            <p:tav tm="0">
                                              <p:val>
                                                <p:strVal val="#ppt_y"/>
                                              </p:val>
                                            </p:tav>
                                            <p:tav tm="100000">
                                              <p:val>
                                                <p:strVal val="#ppt_y"/>
                                              </p:val>
                                            </p:tav>
                                          </p:tavLst>
                                        </p:anim>
                                      </p:childTnLst>
                                    </p:cTn>
                                  </p:par>
                                  <p:par>
                                    <p:cTn id="38" presetID="22" presetClass="entr" presetSubtype="1" fill="hold" grpId="0" nodeType="withEffect">
                                      <p:stCondLst>
                                        <p:cond delay="250"/>
                                      </p:stCondLst>
                                      <p:childTnLst>
                                        <p:set>
                                          <p:cBhvr>
                                            <p:cTn id="39" dur="1" fill="hold">
                                              <p:stCondLst>
                                                <p:cond delay="0"/>
                                              </p:stCondLst>
                                            </p:cTn>
                                            <p:tgtEl>
                                              <p:spTgt spid="27"/>
                                            </p:tgtEl>
                                            <p:attrNameLst>
                                              <p:attrName>style.visibility</p:attrName>
                                            </p:attrNameLst>
                                          </p:cBhvr>
                                          <p:to>
                                            <p:strVal val="visible"/>
                                          </p:to>
                                        </p:set>
                                        <p:animEffect transition="in" filter="wipe(up)">
                                          <p:cBhvr>
                                            <p:cTn id="40" dur="750"/>
                                            <p:tgtEl>
                                              <p:spTgt spid="27"/>
                                            </p:tgtEl>
                                          </p:cBhvr>
                                        </p:animEffect>
                                      </p:childTnLst>
                                    </p:cTn>
                                  </p:par>
                                  <p:par>
                                    <p:cTn id="41" presetID="22" presetClass="entr" presetSubtype="1" fill="hold" grpId="0" nodeType="withEffect">
                                      <p:stCondLst>
                                        <p:cond delay="500"/>
                                      </p:stCondLst>
                                      <p:childTnLst>
                                        <p:set>
                                          <p:cBhvr>
                                            <p:cTn id="42" dur="1" fill="hold">
                                              <p:stCondLst>
                                                <p:cond delay="0"/>
                                              </p:stCondLst>
                                            </p:cTn>
                                            <p:tgtEl>
                                              <p:spTgt spid="35"/>
                                            </p:tgtEl>
                                            <p:attrNameLst>
                                              <p:attrName>style.visibility</p:attrName>
                                            </p:attrNameLst>
                                          </p:cBhvr>
                                          <p:to>
                                            <p:strVal val="visible"/>
                                          </p:to>
                                        </p:set>
                                        <p:animEffect transition="in" filter="wipe(up)">
                                          <p:cBhvr>
                                            <p:cTn id="43" dur="750"/>
                                            <p:tgtEl>
                                              <p:spTgt spid="35"/>
                                            </p:tgtEl>
                                          </p:cBhvr>
                                        </p:animEffect>
                                      </p:childTnLst>
                                    </p:cTn>
                                  </p:par>
                                  <p:par>
                                    <p:cTn id="44" presetID="22" presetClass="entr" presetSubtype="1" fill="hold" grpId="0" nodeType="withEffect">
                                      <p:stCondLst>
                                        <p:cond delay="750"/>
                                      </p:stCondLst>
                                      <p:childTnLst>
                                        <p:set>
                                          <p:cBhvr>
                                            <p:cTn id="45" dur="1" fill="hold">
                                              <p:stCondLst>
                                                <p:cond delay="0"/>
                                              </p:stCondLst>
                                            </p:cTn>
                                            <p:tgtEl>
                                              <p:spTgt spid="31"/>
                                            </p:tgtEl>
                                            <p:attrNameLst>
                                              <p:attrName>style.visibility</p:attrName>
                                            </p:attrNameLst>
                                          </p:cBhvr>
                                          <p:to>
                                            <p:strVal val="visible"/>
                                          </p:to>
                                        </p:set>
                                        <p:animEffect transition="in" filter="wipe(up)">
                                          <p:cBhvr>
                                            <p:cTn id="46" dur="750"/>
                                            <p:tgtEl>
                                              <p:spTgt spid="31"/>
                                            </p:tgtEl>
                                          </p:cBhvr>
                                        </p:animEffect>
                                      </p:childTnLst>
                                    </p:cTn>
                                  </p:par>
                                  <p:par>
                                    <p:cTn id="47" presetID="22" presetClass="entr" presetSubtype="1" fill="hold" grpId="0" nodeType="withEffect">
                                      <p:stCondLst>
                                        <p:cond delay="1000"/>
                                      </p:stCondLst>
                                      <p:childTnLst>
                                        <p:set>
                                          <p:cBhvr>
                                            <p:cTn id="48" dur="1" fill="hold">
                                              <p:stCondLst>
                                                <p:cond delay="0"/>
                                              </p:stCondLst>
                                            </p:cTn>
                                            <p:tgtEl>
                                              <p:spTgt spid="22"/>
                                            </p:tgtEl>
                                            <p:attrNameLst>
                                              <p:attrName>style.visibility</p:attrName>
                                            </p:attrNameLst>
                                          </p:cBhvr>
                                          <p:to>
                                            <p:strVal val="visible"/>
                                          </p:to>
                                        </p:set>
                                        <p:animEffect transition="in" filter="wipe(up)">
                                          <p:cBhvr>
                                            <p:cTn id="49" dur="750"/>
                                            <p:tgtEl>
                                              <p:spTgt spid="22"/>
                                            </p:tgtEl>
                                          </p:cBhvr>
                                        </p:animEffect>
                                      </p:childTnLst>
                                    </p:cTn>
                                  </p:par>
                                  <p:par>
                                    <p:cTn id="50" presetID="53" presetClass="entr" presetSubtype="16" fill="hold" grpId="0" nodeType="withEffect">
                                      <p:stCondLst>
                                        <p:cond delay="500"/>
                                      </p:stCondLst>
                                      <p:childTnLst>
                                        <p:set>
                                          <p:cBhvr>
                                            <p:cTn id="51" dur="1" fill="hold">
                                              <p:stCondLst>
                                                <p:cond delay="0"/>
                                              </p:stCondLst>
                                            </p:cTn>
                                            <p:tgtEl>
                                              <p:spTgt spid="37"/>
                                            </p:tgtEl>
                                            <p:attrNameLst>
                                              <p:attrName>style.visibility</p:attrName>
                                            </p:attrNameLst>
                                          </p:cBhvr>
                                          <p:to>
                                            <p:strVal val="visible"/>
                                          </p:to>
                                        </p:set>
                                        <p:anim calcmode="lin" valueType="num">
                                          <p:cBhvr>
                                            <p:cTn id="52" dur="500" fill="hold"/>
                                            <p:tgtEl>
                                              <p:spTgt spid="37"/>
                                            </p:tgtEl>
                                            <p:attrNameLst>
                                              <p:attrName>ppt_w</p:attrName>
                                            </p:attrNameLst>
                                          </p:cBhvr>
                                          <p:tavLst>
                                            <p:tav tm="0">
                                              <p:val>
                                                <p:fltVal val="0"/>
                                              </p:val>
                                            </p:tav>
                                            <p:tav tm="100000">
                                              <p:val>
                                                <p:strVal val="#ppt_w"/>
                                              </p:val>
                                            </p:tav>
                                          </p:tavLst>
                                        </p:anim>
                                        <p:anim calcmode="lin" valueType="num">
                                          <p:cBhvr>
                                            <p:cTn id="53" dur="500" fill="hold"/>
                                            <p:tgtEl>
                                              <p:spTgt spid="37"/>
                                            </p:tgtEl>
                                            <p:attrNameLst>
                                              <p:attrName>ppt_h</p:attrName>
                                            </p:attrNameLst>
                                          </p:cBhvr>
                                          <p:tavLst>
                                            <p:tav tm="0">
                                              <p:val>
                                                <p:fltVal val="0"/>
                                              </p:val>
                                            </p:tav>
                                            <p:tav tm="100000">
                                              <p:val>
                                                <p:strVal val="#ppt_h"/>
                                              </p:val>
                                            </p:tav>
                                          </p:tavLst>
                                        </p:anim>
                                        <p:animEffect transition="in" filter="fade">
                                          <p:cBhvr>
                                            <p:cTn id="54" dur="500"/>
                                            <p:tgtEl>
                                              <p:spTgt spid="37"/>
                                            </p:tgtEl>
                                          </p:cBhvr>
                                        </p:animEffect>
                                      </p:childTnLst>
                                    </p:cTn>
                                  </p:par>
                                  <p:par>
                                    <p:cTn id="55" presetID="53" presetClass="entr" presetSubtype="16" fill="hold" grpId="0" nodeType="withEffect">
                                      <p:stCondLst>
                                        <p:cond delay="750"/>
                                      </p:stCondLst>
                                      <p:childTnLst>
                                        <p:set>
                                          <p:cBhvr>
                                            <p:cTn id="56" dur="1" fill="hold">
                                              <p:stCondLst>
                                                <p:cond delay="0"/>
                                              </p:stCondLst>
                                            </p:cTn>
                                            <p:tgtEl>
                                              <p:spTgt spid="39"/>
                                            </p:tgtEl>
                                            <p:attrNameLst>
                                              <p:attrName>style.visibility</p:attrName>
                                            </p:attrNameLst>
                                          </p:cBhvr>
                                          <p:to>
                                            <p:strVal val="visible"/>
                                          </p:to>
                                        </p:set>
                                        <p:anim calcmode="lin" valueType="num">
                                          <p:cBhvr>
                                            <p:cTn id="57" dur="500" fill="hold"/>
                                            <p:tgtEl>
                                              <p:spTgt spid="39"/>
                                            </p:tgtEl>
                                            <p:attrNameLst>
                                              <p:attrName>ppt_w</p:attrName>
                                            </p:attrNameLst>
                                          </p:cBhvr>
                                          <p:tavLst>
                                            <p:tav tm="0">
                                              <p:val>
                                                <p:fltVal val="0"/>
                                              </p:val>
                                            </p:tav>
                                            <p:tav tm="100000">
                                              <p:val>
                                                <p:strVal val="#ppt_w"/>
                                              </p:val>
                                            </p:tav>
                                          </p:tavLst>
                                        </p:anim>
                                        <p:anim calcmode="lin" valueType="num">
                                          <p:cBhvr>
                                            <p:cTn id="58" dur="500" fill="hold"/>
                                            <p:tgtEl>
                                              <p:spTgt spid="39"/>
                                            </p:tgtEl>
                                            <p:attrNameLst>
                                              <p:attrName>ppt_h</p:attrName>
                                            </p:attrNameLst>
                                          </p:cBhvr>
                                          <p:tavLst>
                                            <p:tav tm="0">
                                              <p:val>
                                                <p:fltVal val="0"/>
                                              </p:val>
                                            </p:tav>
                                            <p:tav tm="100000">
                                              <p:val>
                                                <p:strVal val="#ppt_h"/>
                                              </p:val>
                                            </p:tav>
                                          </p:tavLst>
                                        </p:anim>
                                        <p:animEffect transition="in" filter="fade">
                                          <p:cBhvr>
                                            <p:cTn id="59" dur="500"/>
                                            <p:tgtEl>
                                              <p:spTgt spid="39"/>
                                            </p:tgtEl>
                                          </p:cBhvr>
                                        </p:animEffect>
                                      </p:childTnLst>
                                    </p:cTn>
                                  </p:par>
                                  <p:par>
                                    <p:cTn id="60" presetID="53" presetClass="entr" presetSubtype="16" fill="hold" grpId="0" nodeType="withEffect">
                                      <p:stCondLst>
                                        <p:cond delay="100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par>
                                    <p:cTn id="65" presetID="53" presetClass="entr" presetSubtype="16" fill="hold" grpId="0" nodeType="withEffect">
                                      <p:stCondLst>
                                        <p:cond delay="125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Effect transition="in" filter="fade">
                                          <p:cBhvr>
                                            <p:cTn id="69" dur="500"/>
                                            <p:tgtEl>
                                              <p:spTgt spid="38"/>
                                            </p:tgtEl>
                                          </p:cBhvr>
                                        </p:animEffect>
                                      </p:childTnLst>
                                    </p:cTn>
                                  </p:par>
                                  <p:par>
                                    <p:cTn id="70" presetID="53" presetClass="entr" presetSubtype="16" fill="hold" grpId="0" nodeType="withEffect">
                                      <p:stCondLst>
                                        <p:cond delay="500"/>
                                      </p:stCondLst>
                                      <p:childTnLst>
                                        <p:set>
                                          <p:cBhvr>
                                            <p:cTn id="71" dur="1" fill="hold">
                                              <p:stCondLst>
                                                <p:cond delay="0"/>
                                              </p:stCondLst>
                                            </p:cTn>
                                            <p:tgtEl>
                                              <p:spTgt spid="21"/>
                                            </p:tgtEl>
                                            <p:attrNameLst>
                                              <p:attrName>style.visibility</p:attrName>
                                            </p:attrNameLst>
                                          </p:cBhvr>
                                          <p:to>
                                            <p:strVal val="visible"/>
                                          </p:to>
                                        </p:set>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fltVal val="0"/>
                                              </p:val>
                                            </p:tav>
                                            <p:tav tm="100000">
                                              <p:val>
                                                <p:strVal val="#ppt_h"/>
                                              </p:val>
                                            </p:tav>
                                          </p:tavLst>
                                        </p:anim>
                                        <p:animEffect transition="in" filter="fade">
                                          <p:cBhvr>
                                            <p:cTn id="74" dur="500"/>
                                            <p:tgtEl>
                                              <p:spTgt spid="21"/>
                                            </p:tgtEl>
                                          </p:cBhvr>
                                        </p:animEffect>
                                      </p:childTnLst>
                                    </p:cTn>
                                  </p:par>
                                  <p:par>
                                    <p:cTn id="75" presetID="53" presetClass="entr" presetSubtype="16" fill="hold" grpId="0" nodeType="withEffect">
                                      <p:stCondLst>
                                        <p:cond delay="75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cTn>
                                  </p:par>
                                  <p:par>
                                    <p:cTn id="80" presetID="53" presetClass="entr" presetSubtype="16" fill="hold" grpId="0" nodeType="withEffect">
                                      <p:stCondLst>
                                        <p:cond delay="100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fltVal val="0"/>
                                              </p:val>
                                            </p:tav>
                                            <p:tav tm="100000">
                                              <p:val>
                                                <p:strVal val="#ppt_w"/>
                                              </p:val>
                                            </p:tav>
                                          </p:tavLst>
                                        </p:anim>
                                        <p:anim calcmode="lin" valueType="num">
                                          <p:cBhvr>
                                            <p:cTn id="83" dur="500" fill="hold"/>
                                            <p:tgtEl>
                                              <p:spTgt spid="19"/>
                                            </p:tgtEl>
                                            <p:attrNameLst>
                                              <p:attrName>ppt_h</p:attrName>
                                            </p:attrNameLst>
                                          </p:cBhvr>
                                          <p:tavLst>
                                            <p:tav tm="0">
                                              <p:val>
                                                <p:fltVal val="0"/>
                                              </p:val>
                                            </p:tav>
                                            <p:tav tm="100000">
                                              <p:val>
                                                <p:strVal val="#ppt_h"/>
                                              </p:val>
                                            </p:tav>
                                          </p:tavLst>
                                        </p:anim>
                                        <p:animEffect transition="in" filter="fade">
                                          <p:cBhvr>
                                            <p:cTn id="84" dur="500"/>
                                            <p:tgtEl>
                                              <p:spTgt spid="19"/>
                                            </p:tgtEl>
                                          </p:cBhvr>
                                        </p:animEffect>
                                      </p:childTnLst>
                                    </p:cTn>
                                  </p:par>
                                  <p:par>
                                    <p:cTn id="85" presetID="53" presetClass="entr" presetSubtype="16" fill="hold" grpId="0" nodeType="withEffect">
                                      <p:stCondLst>
                                        <p:cond delay="125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fltVal val="0"/>
                                              </p:val>
                                            </p:tav>
                                            <p:tav tm="100000">
                                              <p:val>
                                                <p:strVal val="#ppt_w"/>
                                              </p:val>
                                            </p:tav>
                                          </p:tavLst>
                                        </p:anim>
                                        <p:anim calcmode="lin" valueType="num">
                                          <p:cBhvr>
                                            <p:cTn id="88" dur="500" fill="hold"/>
                                            <p:tgtEl>
                                              <p:spTgt spid="18"/>
                                            </p:tgtEl>
                                            <p:attrNameLst>
                                              <p:attrName>ppt_h</p:attrName>
                                            </p:attrNameLst>
                                          </p:cBhvr>
                                          <p:tavLst>
                                            <p:tav tm="0">
                                              <p:val>
                                                <p:fltVal val="0"/>
                                              </p:val>
                                            </p:tav>
                                            <p:tav tm="100000">
                                              <p:val>
                                                <p:strVal val="#ppt_h"/>
                                              </p:val>
                                            </p:tav>
                                          </p:tavLst>
                                        </p:anim>
                                        <p:animEffect transition="in" filter="fade">
                                          <p:cBhvr>
                                            <p:cTn id="89" dur="500"/>
                                            <p:tgtEl>
                                              <p:spTgt spid="18"/>
                                            </p:tgtEl>
                                          </p:cBhvr>
                                        </p:animEffect>
                                      </p:childTnLst>
                                    </p:cTn>
                                  </p:par>
                                </p:childTnLst>
                              </p:cTn>
                            </p:par>
                            <p:par>
                              <p:cTn id="90" fill="hold">
                                <p:stCondLst>
                                  <p:cond delay="2049"/>
                                </p:stCondLst>
                                <p:childTnLst>
                                  <p:par>
                                    <p:cTn id="91" presetID="23" presetClass="entr" presetSubtype="288" decel="100000" fill="hold" grpId="0" nodeType="afterEffect">
                                      <p:stCondLst>
                                        <p:cond delay="0"/>
                                      </p:stCondLst>
                                      <p:iterate type="lt">
                                        <p:tmPct val="15000"/>
                                      </p:iterate>
                                      <p:childTnLst>
                                        <p:set>
                                          <p:cBhvr>
                                            <p:cTn id="92" dur="1" fill="hold">
                                              <p:stCondLst>
                                                <p:cond delay="0"/>
                                              </p:stCondLst>
                                            </p:cTn>
                                            <p:tgtEl>
                                              <p:spTgt spid="40"/>
                                            </p:tgtEl>
                                            <p:attrNameLst>
                                              <p:attrName>style.visibility</p:attrName>
                                            </p:attrNameLst>
                                          </p:cBhvr>
                                          <p:to>
                                            <p:strVal val="visible"/>
                                          </p:to>
                                        </p:set>
                                        <p:anim calcmode="lin" valueType="num">
                                          <p:cBhvr>
                                            <p:cTn id="93" dur="500" fill="hold"/>
                                            <p:tgtEl>
                                              <p:spTgt spid="40"/>
                                            </p:tgtEl>
                                            <p:attrNameLst>
                                              <p:attrName>ppt_w</p:attrName>
                                            </p:attrNameLst>
                                          </p:cBhvr>
                                          <p:tavLst>
                                            <p:tav tm="0">
                                              <p:val>
                                                <p:strVal val="8/3*#ppt_w"/>
                                              </p:val>
                                            </p:tav>
                                            <p:tav tm="100000">
                                              <p:val>
                                                <p:strVal val="#ppt_w"/>
                                              </p:val>
                                            </p:tav>
                                          </p:tavLst>
                                        </p:anim>
                                        <p:anim calcmode="lin" valueType="num">
                                          <p:cBhvr>
                                            <p:cTn id="94" dur="500" fill="hold"/>
                                            <p:tgtEl>
                                              <p:spTgt spid="40"/>
                                            </p:tgtEl>
                                            <p:attrNameLst>
                                              <p:attrName>ppt_h</p:attrName>
                                            </p:attrNameLst>
                                          </p:cBhvr>
                                          <p:tavLst>
                                            <p:tav tm="0">
                                              <p:val>
                                                <p:strVal val="12/3*#ppt_h"/>
                                              </p:val>
                                            </p:tav>
                                            <p:tav tm="100000">
                                              <p:val>
                                                <p:strVal val="#ppt_h"/>
                                              </p:val>
                                            </p:tav>
                                          </p:tavLst>
                                        </p:anim>
                                      </p:childTnLst>
                                    </p:cTn>
                                  </p:par>
                                  <p:par>
                                    <p:cTn id="95" presetID="10" presetClass="entr" presetSubtype="0" fill="hold" grpId="1" nodeType="withEffect">
                                      <p:stCondLst>
                                        <p:cond delay="0"/>
                                      </p:stCondLst>
                                      <p:iterate type="lt">
                                        <p:tmPct val="15000"/>
                                      </p:iterate>
                                      <p:childTnLst>
                                        <p:set>
                                          <p:cBhvr>
                                            <p:cTn id="96" dur="1" fill="hold">
                                              <p:stCondLst>
                                                <p:cond delay="0"/>
                                              </p:stCondLst>
                                            </p:cTn>
                                            <p:tgtEl>
                                              <p:spTgt spid="40"/>
                                            </p:tgtEl>
                                            <p:attrNameLst>
                                              <p:attrName>style.visibility</p:attrName>
                                            </p:attrNameLst>
                                          </p:cBhvr>
                                          <p:to>
                                            <p:strVal val="visible"/>
                                          </p:to>
                                        </p:set>
                                        <p:animEffect transition="in" filter="fade">
                                          <p:cBhvr>
                                            <p:cTn id="97" dur="500"/>
                                            <p:tgtEl>
                                              <p:spTgt spid="40"/>
                                            </p:tgtEl>
                                          </p:cBhvr>
                                        </p:animEffect>
                                      </p:childTnLst>
                                    </p:cTn>
                                  </p:par>
                                </p:childTnLst>
                              </p:cTn>
                            </p:par>
                            <p:par>
                              <p:cTn id="98" fill="hold">
                                <p:stCondLst>
                                  <p:cond delay="4050"/>
                                </p:stCondLst>
                                <p:childTnLst>
                                  <p:par>
                                    <p:cTn id="99" presetID="23" presetClass="entr" presetSubtype="288" decel="100000" fill="hold" grpId="0" nodeType="afterEffect">
                                      <p:stCondLst>
                                        <p:cond delay="0"/>
                                      </p:stCondLst>
                                      <p:iterate type="lt">
                                        <p:tmPct val="15000"/>
                                      </p:iterate>
                                      <p:childTnLst>
                                        <p:set>
                                          <p:cBhvr>
                                            <p:cTn id="100" dur="1" fill="hold">
                                              <p:stCondLst>
                                                <p:cond delay="0"/>
                                              </p:stCondLst>
                                            </p:cTn>
                                            <p:tgtEl>
                                              <p:spTgt spid="42"/>
                                            </p:tgtEl>
                                            <p:attrNameLst>
                                              <p:attrName>style.visibility</p:attrName>
                                            </p:attrNameLst>
                                          </p:cBhvr>
                                          <p:to>
                                            <p:strVal val="visible"/>
                                          </p:to>
                                        </p:set>
                                        <p:anim calcmode="lin" valueType="num">
                                          <p:cBhvr>
                                            <p:cTn id="101" dur="500" fill="hold"/>
                                            <p:tgtEl>
                                              <p:spTgt spid="42"/>
                                            </p:tgtEl>
                                            <p:attrNameLst>
                                              <p:attrName>ppt_w</p:attrName>
                                            </p:attrNameLst>
                                          </p:cBhvr>
                                          <p:tavLst>
                                            <p:tav tm="0">
                                              <p:val>
                                                <p:strVal val="8/3*#ppt_w"/>
                                              </p:val>
                                            </p:tav>
                                            <p:tav tm="100000">
                                              <p:val>
                                                <p:strVal val="#ppt_w"/>
                                              </p:val>
                                            </p:tav>
                                          </p:tavLst>
                                        </p:anim>
                                        <p:anim calcmode="lin" valueType="num">
                                          <p:cBhvr>
                                            <p:cTn id="102" dur="500" fill="hold"/>
                                            <p:tgtEl>
                                              <p:spTgt spid="42"/>
                                            </p:tgtEl>
                                            <p:attrNameLst>
                                              <p:attrName>ppt_h</p:attrName>
                                            </p:attrNameLst>
                                          </p:cBhvr>
                                          <p:tavLst>
                                            <p:tav tm="0">
                                              <p:val>
                                                <p:strVal val="12/3*#ppt_h"/>
                                              </p:val>
                                            </p:tav>
                                            <p:tav tm="100000">
                                              <p:val>
                                                <p:strVal val="#ppt_h"/>
                                              </p:val>
                                            </p:tav>
                                          </p:tavLst>
                                        </p:anim>
                                      </p:childTnLst>
                                    </p:cTn>
                                  </p:par>
                                  <p:par>
                                    <p:cTn id="103" presetID="10" presetClass="entr" presetSubtype="0" fill="hold" grpId="1" nodeType="withEffect">
                                      <p:stCondLst>
                                        <p:cond delay="0"/>
                                      </p:stCondLst>
                                      <p:iterate type="lt">
                                        <p:tmPct val="15000"/>
                                      </p:iterate>
                                      <p:childTnLst>
                                        <p:set>
                                          <p:cBhvr>
                                            <p:cTn id="104" dur="1" fill="hold">
                                              <p:stCondLst>
                                                <p:cond delay="0"/>
                                              </p:stCondLst>
                                            </p:cTn>
                                            <p:tgtEl>
                                              <p:spTgt spid="42"/>
                                            </p:tgtEl>
                                            <p:attrNameLst>
                                              <p:attrName>style.visibility</p:attrName>
                                            </p:attrNameLst>
                                          </p:cBhvr>
                                          <p:to>
                                            <p:strVal val="visible"/>
                                          </p:to>
                                        </p:set>
                                        <p:animEffect transition="in" filter="fade">
                                          <p:cBhvr>
                                            <p:cTn id="105" dur="500"/>
                                            <p:tgtEl>
                                              <p:spTgt spid="42"/>
                                            </p:tgtEl>
                                          </p:cBhvr>
                                        </p:animEffect>
                                      </p:childTnLst>
                                    </p:cTn>
                                  </p:par>
                                </p:childTnLst>
                              </p:cTn>
                            </p:par>
                            <p:par>
                              <p:cTn id="106" fill="hold">
                                <p:stCondLst>
                                  <p:cond delay="5449"/>
                                </p:stCondLst>
                                <p:childTnLst>
                                  <p:par>
                                    <p:cTn id="107" presetID="23" presetClass="entr" presetSubtype="288" decel="100000" fill="hold" grpId="0" nodeType="afterEffect">
                                      <p:stCondLst>
                                        <p:cond delay="0"/>
                                      </p:stCondLst>
                                      <p:iterate type="lt">
                                        <p:tmPct val="15000"/>
                                      </p:iterate>
                                      <p:childTnLst>
                                        <p:set>
                                          <p:cBhvr>
                                            <p:cTn id="108" dur="1" fill="hold">
                                              <p:stCondLst>
                                                <p:cond delay="0"/>
                                              </p:stCondLst>
                                            </p:cTn>
                                            <p:tgtEl>
                                              <p:spTgt spid="44"/>
                                            </p:tgtEl>
                                            <p:attrNameLst>
                                              <p:attrName>style.visibility</p:attrName>
                                            </p:attrNameLst>
                                          </p:cBhvr>
                                          <p:to>
                                            <p:strVal val="visible"/>
                                          </p:to>
                                        </p:set>
                                        <p:anim calcmode="lin" valueType="num">
                                          <p:cBhvr>
                                            <p:cTn id="109" dur="500" fill="hold"/>
                                            <p:tgtEl>
                                              <p:spTgt spid="44"/>
                                            </p:tgtEl>
                                            <p:attrNameLst>
                                              <p:attrName>ppt_w</p:attrName>
                                            </p:attrNameLst>
                                          </p:cBhvr>
                                          <p:tavLst>
                                            <p:tav tm="0">
                                              <p:val>
                                                <p:strVal val="8/3*#ppt_w"/>
                                              </p:val>
                                            </p:tav>
                                            <p:tav tm="100000">
                                              <p:val>
                                                <p:strVal val="#ppt_w"/>
                                              </p:val>
                                            </p:tav>
                                          </p:tavLst>
                                        </p:anim>
                                        <p:anim calcmode="lin" valueType="num">
                                          <p:cBhvr>
                                            <p:cTn id="110" dur="500" fill="hold"/>
                                            <p:tgtEl>
                                              <p:spTgt spid="44"/>
                                            </p:tgtEl>
                                            <p:attrNameLst>
                                              <p:attrName>ppt_h</p:attrName>
                                            </p:attrNameLst>
                                          </p:cBhvr>
                                          <p:tavLst>
                                            <p:tav tm="0">
                                              <p:val>
                                                <p:strVal val="12/3*#ppt_h"/>
                                              </p:val>
                                            </p:tav>
                                            <p:tav tm="100000">
                                              <p:val>
                                                <p:strVal val="#ppt_h"/>
                                              </p:val>
                                            </p:tav>
                                          </p:tavLst>
                                        </p:anim>
                                      </p:childTnLst>
                                    </p:cTn>
                                  </p:par>
                                  <p:par>
                                    <p:cTn id="111" presetID="10" presetClass="entr" presetSubtype="0" fill="hold" grpId="1" nodeType="withEffect">
                                      <p:stCondLst>
                                        <p:cond delay="0"/>
                                      </p:stCondLst>
                                      <p:iterate type="lt">
                                        <p:tmPct val="15000"/>
                                      </p:iterate>
                                      <p:childTnLst>
                                        <p:set>
                                          <p:cBhvr>
                                            <p:cTn id="112" dur="1" fill="hold">
                                              <p:stCondLst>
                                                <p:cond delay="0"/>
                                              </p:stCondLst>
                                            </p:cTn>
                                            <p:tgtEl>
                                              <p:spTgt spid="44"/>
                                            </p:tgtEl>
                                            <p:attrNameLst>
                                              <p:attrName>style.visibility</p:attrName>
                                            </p:attrNameLst>
                                          </p:cBhvr>
                                          <p:to>
                                            <p:strVal val="visible"/>
                                          </p:to>
                                        </p:set>
                                        <p:animEffect transition="in" filter="fade">
                                          <p:cBhvr>
                                            <p:cTn id="1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18" grpId="0"/>
          <p:bldP spid="19" grpId="0"/>
          <p:bldP spid="20" grpId="0"/>
          <p:bldP spid="21" grpId="0"/>
          <p:bldP spid="22" grpId="0" bldLvl="0" animBg="1"/>
          <p:bldP spid="26" grpId="0" bldLvl="0" animBg="1"/>
          <p:bldP spid="27" grpId="0" bldLvl="0" animBg="1"/>
          <p:bldP spid="31" grpId="0" bldLvl="0" animBg="1"/>
          <p:bldP spid="35" grpId="0" bldLvl="0" animBg="1"/>
          <p:bldP spid="36" grpId="0" bldLvl="0" animBg="1"/>
          <p:bldP spid="37" grpId="0" bldLvl="0" animBg="1"/>
          <p:bldP spid="38" grpId="0" bldLvl="0" animBg="1"/>
          <p:bldP spid="39" grpId="0" bldLvl="0" animBg="1"/>
          <p:bldP spid="40" grpId="0"/>
          <p:bldP spid="40" grpId="1"/>
          <p:bldP spid="42" grpId="0"/>
          <p:bldP spid="42" grpId="1"/>
          <p:bldP spid="44" grpId="0"/>
          <p:bldP spid="44" grpId="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9703955" y="121755"/>
            <a:ext cx="0" cy="57038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矩形 2"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9645115" y="4849516"/>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sp>
        <p:nvSpPr>
          <p:cNvPr id="7" name="文本框 6"/>
          <p:cNvSpPr txBox="1"/>
          <p:nvPr/>
        </p:nvSpPr>
        <p:spPr>
          <a:xfrm>
            <a:off x="6164631" y="4367617"/>
            <a:ext cx="3229067" cy="923330"/>
          </a:xfrm>
          <a:prstGeom prst="rect">
            <a:avLst/>
          </a:prstGeom>
          <a:noFill/>
          <a:effectLst/>
        </p:spPr>
        <p:txBody>
          <a:bodyPr wrap="square" rtlCol="0">
            <a:spAutoFit/>
          </a:bodyPr>
          <a:lstStyle/>
          <a:p>
            <a:pPr algn="r"/>
            <a:r>
              <a:rPr lang="en-US" altLang="zh-CN" sz="5400" b="1" dirty="0">
                <a:solidFill>
                  <a:prstClr val="black"/>
                </a:solidFill>
                <a:latin typeface="Times New Roman" panose="02020603050405020304"/>
                <a:ea typeface="微软雅黑" panose="020B0503020204020204" pitchFamily="34" charset="-122"/>
                <a:cs typeface="+mn-ea"/>
                <a:sym typeface="Times New Roman" panose="02020603050405020304"/>
              </a:rPr>
              <a:t>PART 02</a:t>
            </a:r>
            <a:endParaRPr lang="en-US" altLang="zh-CN" sz="5400" b="1" dirty="0">
              <a:solidFill>
                <a:prstClr val="black"/>
              </a:solidFill>
              <a:latin typeface="Times New Roman" panose="02020603050405020304"/>
              <a:ea typeface="微软雅黑" panose="020B0503020204020204" pitchFamily="34" charset="-122"/>
              <a:cs typeface="+mn-ea"/>
              <a:sym typeface="Times New Roman" panose="02020603050405020304"/>
            </a:endParaRPr>
          </a:p>
        </p:txBody>
      </p:sp>
      <p:sp>
        <p:nvSpPr>
          <p:cNvPr id="6" name="文本框 5"/>
          <p:cNvSpPr txBox="1"/>
          <p:nvPr/>
        </p:nvSpPr>
        <p:spPr>
          <a:xfrm>
            <a:off x="2624455" y="1731010"/>
            <a:ext cx="3994785" cy="1060450"/>
          </a:xfrm>
          <a:prstGeom prst="rect">
            <a:avLst/>
          </a:prstGeom>
          <a:noFill/>
          <a:effectLst/>
        </p:spPr>
        <p:txBody>
          <a:bodyPr wrap="square" rtlCol="0">
            <a:noAutofit/>
          </a:bodyPr>
          <a:lstStyle>
            <a:defPPr>
              <a:defRPr lang="zh-CN"/>
            </a:defPPr>
            <a:lvl1pPr>
              <a:defRPr sz="6000">
                <a:latin typeface="微软雅黑" panose="020B0503020204020204" pitchFamily="34" charset="-122"/>
                <a:ea typeface="微软雅黑" panose="020B0503020204020204" pitchFamily="34" charset="-122"/>
                <a:cs typeface="阿里巴巴普惠体 Light" pitchFamily="18" charset="-122"/>
              </a:defRPr>
            </a:lvl1pPr>
          </a:lstStyle>
          <a:p>
            <a:r>
              <a:rPr lang="zh-CN" altLang="en-US" dirty="0">
                <a:sym typeface="Times New Roman" panose="02020603050405020304"/>
              </a:rPr>
              <a:t>产品概述</a:t>
            </a:r>
            <a:endParaRPr lang="zh-CN" altLang="en-US" dirty="0">
              <a:sym typeface="Times New Roman" panose="02020603050405020304"/>
            </a:endParaRPr>
          </a:p>
        </p:txBody>
      </p:sp>
      <p:pic>
        <p:nvPicPr>
          <p:cNvPr id="9" name="图片 8"/>
          <p:cNvPicPr>
            <a:picLocks noChangeAspect="1"/>
          </p:cNvPicPr>
          <p:nvPr/>
        </p:nvPicPr>
        <p:blipFill>
          <a:blip r:embed="rId1"/>
          <a:stretch>
            <a:fillRect/>
          </a:stretch>
        </p:blipFill>
        <p:spPr>
          <a:xfrm>
            <a:off x="479594" y="2131475"/>
            <a:ext cx="2537698" cy="4505405"/>
          </a:xfrm>
          <a:prstGeom prst="rect">
            <a:avLst/>
          </a:prstGeom>
        </p:spPr>
      </p:pic>
      <p:sp>
        <p:nvSpPr>
          <p:cNvPr id="5" name="灯片编号占位符 4"/>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42" presetClass="entr" presetSubtype="0" fill="hold" grpId="2" nodeType="afterEffect">
                                  <p:stCondLst>
                                    <p:cond delay="0"/>
                                  </p:stCondLst>
                                  <p:iterate type="lt">
                                    <p:tmPct val="1786"/>
                                  </p:iterate>
                                  <p:childTnLst>
                                    <p:set>
                                      <p:cBhvr>
                                        <p:cTn id="14" dur="1" fill="hold">
                                          <p:stCondLst>
                                            <p:cond delay="0"/>
                                          </p:stCondLst>
                                        </p:cTn>
                                        <p:tgtEl>
                                          <p:spTgt spid="7"/>
                                        </p:tgtEl>
                                        <p:attrNameLst>
                                          <p:attrName>style.visibility</p:attrName>
                                        </p:attrNameLst>
                                      </p:cBhvr>
                                      <p:to>
                                        <p:strVal val="visible"/>
                                      </p:to>
                                    </p:set>
                                    <p:anim to="" calcmode="lin" valueType="num">
                                      <p:cBhvr>
                                        <p:cTn id="15" dur="700" fill="hold">
                                          <p:stCondLst>
                                            <p:cond delay="0"/>
                                          </p:stCondLst>
                                        </p:cTn>
                                        <p:tgtEl>
                                          <p:spTgt spid="7"/>
                                        </p:tgtEl>
                                        <p:attrNameLst>
                                          <p:attrName>ppt_y</p:attrName>
                                        </p:attrNameLst>
                                      </p:cBhvr>
                                      <p:tavLst>
                                        <p:tav tm="0" fmla="#ppt_y+(8/9)*(#ppt_y-(#ppt_y+0.1))*((1.5-1.5*$)^2-(1.5-1.5*$)^3)">
                                          <p:val>
                                            <p:fltVal val="0"/>
                                          </p:val>
                                        </p:tav>
                                        <p:tav tm="100000">
                                          <p:val>
                                            <p:fltVal val="1"/>
                                          </p:val>
                                        </p:tav>
                                      </p:tavLst>
                                    </p:anim>
                                    <p:anim to="" calcmode="lin" valueType="num">
                                      <p:cBhvr>
                                        <p:cTn id="16" dur="700" fill="hold">
                                          <p:stCondLst>
                                            <p:cond delay="0"/>
                                          </p:stCondLst>
                                        </p:cTn>
                                        <p:tgtEl>
                                          <p:spTgt spid="7"/>
                                        </p:tgtEl>
                                        <p:attrNameLst>
                                          <p:attrName>style.opacity</p:attrName>
                                        </p:attrNameLst>
                                      </p:cBhvr>
                                      <p:tavLst>
                                        <p:tav tm="0" fmla="1+(8/9)*(1-0)*((1.5-1.5*$)^2-(1.5-1.5*$)^3)">
                                          <p:val>
                                            <p:fltVal val="0"/>
                                          </p:val>
                                        </p:tav>
                                        <p:tav tm="100000">
                                          <p:val>
                                            <p:fltVal val="1"/>
                                          </p:val>
                                        </p:tav>
                                      </p:tavLst>
                                    </p:anim>
                                  </p:childTnLst>
                                </p:cTn>
                              </p:par>
                            </p:childTnLst>
                          </p:cTn>
                        </p:par>
                        <p:par>
                          <p:cTn id="17" fill="hold">
                            <p:stCondLst>
                              <p:cond delay="1775"/>
                            </p:stCondLst>
                            <p:childTnLst>
                              <p:par>
                                <p:cTn id="18" presetID="53" presetClass="entr" presetSubtype="16"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7" grpId="1"/>
      <p:bldP spid="7" grpId="2"/>
      <p:bldP spid="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43"/>
          <p:cNvGrpSpPr/>
          <p:nvPr/>
        </p:nvGrpSpPr>
        <p:grpSpPr>
          <a:xfrm>
            <a:off x="8328571" y="3286500"/>
            <a:ext cx="2655371" cy="3097755"/>
            <a:chOff x="8328571" y="3286498"/>
            <a:chExt cx="2655370" cy="3097755"/>
          </a:xfrm>
        </p:grpSpPr>
        <p:sp>
          <p:nvSpPr>
            <p:cNvPr id="27" name="任意多边形: 形状 26"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rot="10800000">
              <a:off x="8486288" y="3362898"/>
              <a:ext cx="2497653" cy="3021355"/>
            </a:xfrm>
            <a:custGeom>
              <a:avLst/>
              <a:gdLst>
                <a:gd name="connsiteX0" fmla="*/ 2364105 w 2362200"/>
                <a:gd name="connsiteY0" fmla="*/ 2857500 h 2857500"/>
                <a:gd name="connsiteX1" fmla="*/ 0 w 2362200"/>
                <a:gd name="connsiteY1" fmla="*/ 2857500 h 2857500"/>
                <a:gd name="connsiteX2" fmla="*/ 0 w 2362200"/>
                <a:gd name="connsiteY2" fmla="*/ 2363153 h 2857500"/>
                <a:gd name="connsiteX3" fmla="*/ 2364105 w 2362200"/>
                <a:gd name="connsiteY3" fmla="*/ 0 h 2857500"/>
              </a:gdLst>
              <a:ahLst/>
              <a:cxnLst>
                <a:cxn ang="0">
                  <a:pos x="connsiteX0" y="connsiteY0"/>
                </a:cxn>
                <a:cxn ang="0">
                  <a:pos x="connsiteX1" y="connsiteY1"/>
                </a:cxn>
                <a:cxn ang="0">
                  <a:pos x="connsiteX2" y="connsiteY2"/>
                </a:cxn>
                <a:cxn ang="0">
                  <a:pos x="connsiteX3" y="connsiteY3"/>
                </a:cxn>
              </a:cxnLst>
              <a:rect l="l" t="t" r="r" b="b"/>
              <a:pathLst>
                <a:path w="2362200" h="2857500">
                  <a:moveTo>
                    <a:pt x="2364105" y="2857500"/>
                  </a:moveTo>
                  <a:lnTo>
                    <a:pt x="0" y="2857500"/>
                  </a:lnTo>
                  <a:lnTo>
                    <a:pt x="0" y="2363153"/>
                  </a:lnTo>
                  <a:lnTo>
                    <a:pt x="2364105" y="0"/>
                  </a:lnTo>
                </a:path>
              </a:pathLst>
            </a:custGeom>
            <a:noFill/>
            <a:ln w="19050" cap="flat">
              <a:solidFill>
                <a:schemeClr val="tx1">
                  <a:lumMod val="65000"/>
                  <a:lumOff val="35000"/>
                </a:schemeClr>
              </a:solidFill>
              <a:prstDash val="solid"/>
              <a:miter/>
            </a:ln>
          </p:spPr>
          <p:txBody>
            <a:bodyPr rtlCol="0" anchor="ctr"/>
            <a:lstStyle/>
            <a:p>
              <a:endParaRPr lang="zh-CN" altLang="en-US">
                <a:solidFill>
                  <a:prstClr val="white"/>
                </a:solidFill>
                <a:latin typeface="Times New Roman" panose="02020603050405020304"/>
                <a:ea typeface="微软雅黑" panose="020B0503020204020204" pitchFamily="34" charset="-122"/>
                <a:sym typeface="Times New Roman" panose="02020603050405020304"/>
              </a:endParaRPr>
            </a:p>
          </p:txBody>
        </p:sp>
        <p:sp>
          <p:nvSpPr>
            <p:cNvPr id="40" name="矩形 39"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8328571" y="3286498"/>
              <a:ext cx="157718" cy="157718"/>
            </a:xfrm>
            <a:prstGeom prst="rect">
              <a:avLst/>
            </a:prstGeom>
            <a:solidFill>
              <a:schemeClr val="tx1"/>
            </a:solidFill>
            <a:ln w="19050" cap="flat" cmpd="sng" algn="ctr">
              <a:solidFill>
                <a:srgbClr val="11355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113556"/>
                </a:solidFill>
                <a:effectLst/>
                <a:uLnTx/>
                <a:uFillTx/>
                <a:latin typeface="Times New Roman" panose="02020603050405020304"/>
                <a:ea typeface="微软雅黑" panose="020B0503020204020204" pitchFamily="34" charset="-122"/>
                <a:sym typeface="Times New Roman" panose="02020603050405020304"/>
              </a:endParaRPr>
            </a:p>
          </p:txBody>
        </p:sp>
      </p:grpSp>
      <p:cxnSp>
        <p:nvCxnSpPr>
          <p:cNvPr id="5" name="直接连接符 4"/>
          <p:cNvCxnSpPr/>
          <p:nvPr/>
        </p:nvCxnSpPr>
        <p:spPr>
          <a:xfrm>
            <a:off x="411783" y="942554"/>
            <a:ext cx="2688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20619" y="423896"/>
            <a:ext cx="0" cy="732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7"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nvSpPr>
        <p:spPr>
          <a:xfrm>
            <a:off x="841660" y="477903"/>
            <a:ext cx="2077155" cy="398780"/>
          </a:xfrm>
          <a:prstGeom prst="rect">
            <a:avLst/>
          </a:prstGeom>
          <a:noFill/>
        </p:spPr>
        <p:txBody>
          <a:bodyPr wrap="square" rtlCol="0">
            <a:spAutoFit/>
          </a:bodyPr>
          <a:lstStyle/>
          <a:p>
            <a:r>
              <a:rPr lang="zh-CN" altLang="en-US" sz="2000" dirty="0">
                <a:latin typeface="Times New Roman" panose="02020603050405020304"/>
                <a:ea typeface="微软雅黑" panose="020B0503020204020204" pitchFamily="34" charset="-122"/>
                <a:sym typeface="Times New Roman" panose="02020603050405020304"/>
              </a:rPr>
              <a:t>产品简介</a:t>
            </a:r>
            <a:endParaRPr lang="zh-CN" altLang="en-US" sz="2000" dirty="0">
              <a:latin typeface="Times New Roman" panose="02020603050405020304"/>
              <a:ea typeface="微软雅黑" panose="020B0503020204020204" pitchFamily="34" charset="-122"/>
              <a:sym typeface="Times New Roman" panose="02020603050405020304"/>
            </a:endParaRPr>
          </a:p>
        </p:txBody>
      </p:sp>
      <p:sp>
        <p:nvSpPr>
          <p:cNvPr id="11" name="矩形 10"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684512" y="883714"/>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grpSp>
        <p:nvGrpSpPr>
          <p:cNvPr id="28" name="组合 27"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GrpSpPr/>
          <p:nvPr/>
        </p:nvGrpSpPr>
        <p:grpSpPr>
          <a:xfrm>
            <a:off x="9248741" y="3858138"/>
            <a:ext cx="2001329" cy="392502"/>
            <a:chOff x="8987834" y="3619653"/>
            <a:chExt cx="2001328" cy="392502"/>
          </a:xfrm>
        </p:grpSpPr>
        <p:sp>
          <p:nvSpPr>
            <p:cNvPr id="29" name="矩形 28"/>
            <p:cNvSpPr/>
            <p:nvPr/>
          </p:nvSpPr>
          <p:spPr>
            <a:xfrm>
              <a:off x="8987834" y="3619653"/>
              <a:ext cx="2001328" cy="392502"/>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a:ea typeface="微软雅黑" panose="020B0503020204020204" pitchFamily="34" charset="-122"/>
                <a:sym typeface="Times New Roman" panose="02020603050405020304"/>
              </a:endParaRPr>
            </a:p>
          </p:txBody>
        </p:sp>
        <p:sp>
          <p:nvSpPr>
            <p:cNvPr id="30" name="文本框 29" descr="e7d195523061f1c0e54b3b90bafc641a2c6a3468f1e1c48c196C252863776654156BCA400C374C1654BEED7D8BCC08FC1E667788D3926281AFF996C499852EA9603432850FCEF9F2176B30EAFBC4014F82A2A44AA89C5B8B5D9241C798900441670D4BD13743EE9998B75CBF9E3A03B8250C92885C62E57C98C832F2700177CEFBD2507FD43CB7F7"/>
            <p:cNvSpPr txBox="1"/>
            <p:nvPr/>
          </p:nvSpPr>
          <p:spPr>
            <a:xfrm>
              <a:off x="9471361" y="3646627"/>
              <a:ext cx="131317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600" normalizeH="0" baseline="0" noProof="0" dirty="0">
                  <a:ln>
                    <a:noFill/>
                  </a:ln>
                  <a:solidFill>
                    <a:srgbClr val="F3EFE5"/>
                  </a:solidFill>
                  <a:effectLst/>
                  <a:uLnTx/>
                  <a:uFillTx/>
                  <a:latin typeface="Times New Roman" panose="02020603050405020304"/>
                  <a:ea typeface="微软雅黑" panose="020B0503020204020204" pitchFamily="34" charset="-122"/>
                  <a:cs typeface="Calibri Light" panose="020F0302020204030204" pitchFamily="34" charset="0"/>
                  <a:sym typeface="Times New Roman" panose="02020603050405020304"/>
                </a:rPr>
                <a:t>至臻至简</a:t>
              </a:r>
              <a:endParaRPr kumimoji="0" lang="zh-CN" altLang="en-US" sz="1600" b="0" i="0" u="none" strike="noStrike" kern="0" cap="none" spc="600" normalizeH="0" baseline="0" noProof="0" dirty="0">
                <a:ln>
                  <a:noFill/>
                </a:ln>
                <a:solidFill>
                  <a:srgbClr val="F3EFE5"/>
                </a:solidFill>
                <a:effectLst/>
                <a:uLnTx/>
                <a:uFillTx/>
                <a:latin typeface="Times New Roman" panose="02020603050405020304"/>
                <a:ea typeface="微软雅黑" panose="020B0503020204020204" pitchFamily="34" charset="-122"/>
                <a:cs typeface="Calibri Light" panose="020F0302020204030204" pitchFamily="34" charset="0"/>
                <a:sym typeface="Times New Roman" panose="02020603050405020304"/>
              </a:endParaRPr>
            </a:p>
          </p:txBody>
        </p:sp>
        <p:sp>
          <p:nvSpPr>
            <p:cNvPr id="31" name="文本框 30" descr="e7d195523061f1c0e54b3b90bafc641a2c6a3468f1e1c48c196C252863776654156BCA400C374C1654BEED7D8BCC08FC1E667788D3926281AFF996C499852EA9603432850FCEF9F2176B30EAFBC4014F82A2A44AA89C5B8B5D9241C798900441670D4BD13743EE9998B75CBF9E3A03B8250C92885C62E57C98C832F2700177CEFBD2507FD43CB7F7"/>
            <p:cNvSpPr txBox="1"/>
            <p:nvPr/>
          </p:nvSpPr>
          <p:spPr>
            <a:xfrm>
              <a:off x="9078305" y="3646627"/>
              <a:ext cx="441146"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3EFE5"/>
                  </a:solidFill>
                  <a:effectLst/>
                  <a:uLnTx/>
                  <a:uFillTx/>
                  <a:latin typeface="Times New Roman" panose="02020603050405020304"/>
                  <a:ea typeface="微软雅黑" panose="020B0503020204020204" pitchFamily="34" charset="-122"/>
                  <a:cs typeface="Calibri Light" panose="020F0302020204030204" pitchFamily="34" charset="0"/>
                  <a:sym typeface="Times New Roman" panose="02020603050405020304"/>
                </a:rPr>
                <a:t>01.</a:t>
              </a:r>
              <a:endParaRPr kumimoji="0" lang="zh-CN" altLang="en-US" sz="1600" b="0" i="0" u="none" strike="noStrike" kern="0" cap="none" spc="0" normalizeH="0" baseline="0" noProof="0" dirty="0">
                <a:ln>
                  <a:noFill/>
                </a:ln>
                <a:solidFill>
                  <a:srgbClr val="F3EFE5"/>
                </a:solidFill>
                <a:effectLst/>
                <a:uLnTx/>
                <a:uFillTx/>
                <a:latin typeface="Times New Roman" panose="02020603050405020304"/>
                <a:ea typeface="微软雅黑" panose="020B0503020204020204" pitchFamily="34" charset="-122"/>
                <a:cs typeface="Calibri Light" panose="020F0302020204030204" pitchFamily="34" charset="0"/>
                <a:sym typeface="Times New Roman" panose="02020603050405020304"/>
              </a:endParaRPr>
            </a:p>
          </p:txBody>
        </p:sp>
      </p:grpSp>
      <p:grpSp>
        <p:nvGrpSpPr>
          <p:cNvPr id="32" name="组合 31"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GrpSpPr/>
          <p:nvPr/>
        </p:nvGrpSpPr>
        <p:grpSpPr>
          <a:xfrm>
            <a:off x="8856440" y="4568007"/>
            <a:ext cx="2001329" cy="392502"/>
            <a:chOff x="8987834" y="3619653"/>
            <a:chExt cx="2001328" cy="392502"/>
          </a:xfrm>
        </p:grpSpPr>
        <p:sp>
          <p:nvSpPr>
            <p:cNvPr id="33" name="矩形 32"/>
            <p:cNvSpPr/>
            <p:nvPr/>
          </p:nvSpPr>
          <p:spPr>
            <a:xfrm>
              <a:off x="8987834" y="3619653"/>
              <a:ext cx="2001328" cy="392502"/>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a:ea typeface="微软雅黑" panose="020B0503020204020204" pitchFamily="34" charset="-122"/>
                <a:sym typeface="Times New Roman" panose="02020603050405020304"/>
              </a:endParaRPr>
            </a:p>
          </p:txBody>
        </p:sp>
        <p:sp>
          <p:nvSpPr>
            <p:cNvPr id="34" name="文本框 33" descr="e7d195523061f1c0e54b3b90bafc641a2c6a3468f1e1c48c196C252863776654156BCA400C374C1654BEED7D8BCC08FC1E667788D3926281AFF996C499852EA9603432850FCEF9F2176B30EAFBC4014F82A2A44AA89C5B8B5D9241C798900441670D4BD13743EE9998B75CBF9E3A03B8250C92885C62E57C98C832F2700177CEFBD2507FD43CB7F7"/>
            <p:cNvSpPr txBox="1"/>
            <p:nvPr/>
          </p:nvSpPr>
          <p:spPr>
            <a:xfrm>
              <a:off x="9471361" y="3646627"/>
              <a:ext cx="131317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600" normalizeH="0" baseline="0" noProof="0" dirty="0">
                  <a:ln>
                    <a:noFill/>
                  </a:ln>
                  <a:solidFill>
                    <a:srgbClr val="F3EFE5"/>
                  </a:solidFill>
                  <a:effectLst/>
                  <a:uLnTx/>
                  <a:uFillTx/>
                  <a:latin typeface="Times New Roman" panose="02020603050405020304"/>
                  <a:ea typeface="微软雅黑" panose="020B0503020204020204" pitchFamily="34" charset="-122"/>
                  <a:cs typeface="Calibri Light" panose="020F0302020204030204" pitchFamily="34" charset="0"/>
                  <a:sym typeface="Times New Roman" panose="02020603050405020304"/>
                </a:rPr>
                <a:t>不断创新</a:t>
              </a:r>
              <a:endParaRPr kumimoji="0" lang="zh-CN" altLang="en-US" sz="1600" b="0" i="0" u="none" strike="noStrike" kern="0" cap="none" spc="600" normalizeH="0" baseline="0" noProof="0" dirty="0">
                <a:ln>
                  <a:noFill/>
                </a:ln>
                <a:solidFill>
                  <a:srgbClr val="F3EFE5"/>
                </a:solidFill>
                <a:effectLst/>
                <a:uLnTx/>
                <a:uFillTx/>
                <a:latin typeface="Times New Roman" panose="02020603050405020304"/>
                <a:ea typeface="微软雅黑" panose="020B0503020204020204" pitchFamily="34" charset="-122"/>
                <a:cs typeface="Calibri Light" panose="020F0302020204030204" pitchFamily="34" charset="0"/>
                <a:sym typeface="Times New Roman" panose="02020603050405020304"/>
              </a:endParaRPr>
            </a:p>
          </p:txBody>
        </p:sp>
        <p:sp>
          <p:nvSpPr>
            <p:cNvPr id="35" name="文本框 34" descr="e7d195523061f1c0e54b3b90bafc641a2c6a3468f1e1c48c196C252863776654156BCA400C374C1654BEED7D8BCC08FC1E667788D3926281AFF996C499852EA9603432850FCEF9F2176B30EAFBC4014F82A2A44AA89C5B8B5D9241C798900441670D4BD13743EE9998B75CBF9E3A03B8250C92885C62E57C98C832F2700177CEFBD2507FD43CB7F7"/>
            <p:cNvSpPr txBox="1"/>
            <p:nvPr/>
          </p:nvSpPr>
          <p:spPr>
            <a:xfrm>
              <a:off x="9078305" y="3646627"/>
              <a:ext cx="441146"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3EFE5"/>
                  </a:solidFill>
                  <a:effectLst/>
                  <a:uLnTx/>
                  <a:uFillTx/>
                  <a:latin typeface="Times New Roman" panose="02020603050405020304"/>
                  <a:ea typeface="微软雅黑" panose="020B0503020204020204" pitchFamily="34" charset="-122"/>
                  <a:cs typeface="Calibri Light" panose="020F0302020204030204" pitchFamily="34" charset="0"/>
                  <a:sym typeface="Times New Roman" panose="02020603050405020304"/>
                </a:rPr>
                <a:t>02.</a:t>
              </a:r>
              <a:endParaRPr kumimoji="0" lang="zh-CN" altLang="en-US" sz="1600" b="0" i="0" u="none" strike="noStrike" kern="0" cap="none" spc="0" normalizeH="0" baseline="0" noProof="0" dirty="0">
                <a:ln>
                  <a:noFill/>
                </a:ln>
                <a:solidFill>
                  <a:srgbClr val="F3EFE5"/>
                </a:solidFill>
                <a:effectLst/>
                <a:uLnTx/>
                <a:uFillTx/>
                <a:latin typeface="Times New Roman" panose="02020603050405020304"/>
                <a:ea typeface="微软雅黑" panose="020B0503020204020204" pitchFamily="34" charset="-122"/>
                <a:cs typeface="Calibri Light" panose="020F0302020204030204" pitchFamily="34" charset="0"/>
                <a:sym typeface="Times New Roman" panose="02020603050405020304"/>
              </a:endParaRPr>
            </a:p>
          </p:txBody>
        </p:sp>
      </p:grpSp>
      <p:grpSp>
        <p:nvGrpSpPr>
          <p:cNvPr id="36" name="组合 35"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GrpSpPr/>
          <p:nvPr/>
        </p:nvGrpSpPr>
        <p:grpSpPr>
          <a:xfrm>
            <a:off x="8464137" y="5277876"/>
            <a:ext cx="2001329" cy="392502"/>
            <a:chOff x="8987834" y="3619653"/>
            <a:chExt cx="2001328" cy="392502"/>
          </a:xfrm>
        </p:grpSpPr>
        <p:sp>
          <p:nvSpPr>
            <p:cNvPr id="37" name="矩形 36"/>
            <p:cNvSpPr/>
            <p:nvPr/>
          </p:nvSpPr>
          <p:spPr>
            <a:xfrm>
              <a:off x="8987834" y="3619653"/>
              <a:ext cx="2001328" cy="392502"/>
            </a:xfrm>
            <a:prstGeom prst="rect">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a:ea typeface="微软雅黑" panose="020B0503020204020204" pitchFamily="34" charset="-122"/>
                <a:sym typeface="Times New Roman" panose="02020603050405020304"/>
              </a:endParaRPr>
            </a:p>
          </p:txBody>
        </p:sp>
        <p:sp>
          <p:nvSpPr>
            <p:cNvPr id="38" name="文本框 37" descr="e7d195523061f1c0e54b3b90bafc641a2c6a3468f1e1c48c196C252863776654156BCA400C374C1654BEED7D8BCC08FC1E667788D3926281AFF996C499852EA9603432850FCEF9F2176B30EAFBC4014F82A2A44AA89C5B8B5D9241C798900441670D4BD13743EE9998B75CBF9E3A03B8250C92885C62E57C98C832F2700177CEFBD2507FD43CB7F7"/>
            <p:cNvSpPr txBox="1"/>
            <p:nvPr/>
          </p:nvSpPr>
          <p:spPr>
            <a:xfrm>
              <a:off x="9471361" y="3646627"/>
              <a:ext cx="131317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1600" b="0" i="0" u="none" strike="noStrike" kern="0" cap="none" spc="600" normalizeH="0" baseline="0" noProof="0" dirty="0">
                  <a:ln>
                    <a:noFill/>
                  </a:ln>
                  <a:solidFill>
                    <a:srgbClr val="F3EFE5"/>
                  </a:solidFill>
                  <a:effectLst/>
                  <a:uLnTx/>
                  <a:uFillTx/>
                  <a:latin typeface="Times New Roman" panose="02020603050405020304"/>
                  <a:ea typeface="微软雅黑" panose="020B0503020204020204" pitchFamily="34" charset="-122"/>
                  <a:cs typeface="Calibri Light" panose="020F0302020204030204" pitchFamily="34" charset="0"/>
                  <a:sym typeface="Times New Roman" panose="02020603050405020304"/>
                </a:rPr>
                <a:t>引领潮流</a:t>
              </a:r>
              <a:endParaRPr kumimoji="0" lang="zh-CN" altLang="en-US" sz="1600" b="0" i="0" u="none" strike="noStrike" kern="0" cap="none" spc="600" normalizeH="0" baseline="0" noProof="0" dirty="0">
                <a:ln>
                  <a:noFill/>
                </a:ln>
                <a:solidFill>
                  <a:srgbClr val="F3EFE5"/>
                </a:solidFill>
                <a:effectLst/>
                <a:uLnTx/>
                <a:uFillTx/>
                <a:latin typeface="Times New Roman" panose="02020603050405020304"/>
                <a:ea typeface="微软雅黑" panose="020B0503020204020204" pitchFamily="34" charset="-122"/>
                <a:cs typeface="Calibri Light" panose="020F0302020204030204" pitchFamily="34" charset="0"/>
                <a:sym typeface="Times New Roman" panose="02020603050405020304"/>
              </a:endParaRPr>
            </a:p>
          </p:txBody>
        </p:sp>
        <p:sp>
          <p:nvSpPr>
            <p:cNvPr id="39" name="文本框 38" descr="e7d195523061f1c0e54b3b90bafc641a2c6a3468f1e1c48c196C252863776654156BCA400C374C1654BEED7D8BCC08FC1E667788D3926281AFF996C499852EA9603432850FCEF9F2176B30EAFBC4014F82A2A44AA89C5B8B5D9241C798900441670D4BD13743EE9998B75CBF9E3A03B8250C92885C62E57C98C832F2700177CEFBD2507FD43CB7F7"/>
            <p:cNvSpPr txBox="1"/>
            <p:nvPr/>
          </p:nvSpPr>
          <p:spPr>
            <a:xfrm>
              <a:off x="9078305" y="3646627"/>
              <a:ext cx="441146"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0" i="0" u="none" strike="noStrike" kern="0" cap="none" spc="0" normalizeH="0" baseline="0" noProof="0" dirty="0">
                  <a:ln>
                    <a:noFill/>
                  </a:ln>
                  <a:solidFill>
                    <a:srgbClr val="F3EFE5"/>
                  </a:solidFill>
                  <a:effectLst/>
                  <a:uLnTx/>
                  <a:uFillTx/>
                  <a:latin typeface="Times New Roman" panose="02020603050405020304"/>
                  <a:ea typeface="微软雅黑" panose="020B0503020204020204" pitchFamily="34" charset="-122"/>
                  <a:cs typeface="Calibri Light" panose="020F0302020204030204" pitchFamily="34" charset="0"/>
                  <a:sym typeface="Times New Roman" panose="02020603050405020304"/>
                </a:rPr>
                <a:t>03.</a:t>
              </a:r>
              <a:endParaRPr kumimoji="0" lang="zh-CN" altLang="en-US" sz="1600" b="0" i="0" u="none" strike="noStrike" kern="0" cap="none" spc="0" normalizeH="0" baseline="0" noProof="0" dirty="0">
                <a:ln>
                  <a:noFill/>
                </a:ln>
                <a:solidFill>
                  <a:srgbClr val="F3EFE5"/>
                </a:solidFill>
                <a:effectLst/>
                <a:uLnTx/>
                <a:uFillTx/>
                <a:latin typeface="Times New Roman" panose="02020603050405020304"/>
                <a:ea typeface="微软雅黑" panose="020B0503020204020204" pitchFamily="34" charset="-122"/>
                <a:cs typeface="Calibri Light" panose="020F0302020204030204" pitchFamily="34" charset="0"/>
                <a:sym typeface="Times New Roman" panose="02020603050405020304"/>
              </a:endParaRPr>
            </a:p>
          </p:txBody>
        </p:sp>
      </p:grpSp>
      <p:pic>
        <p:nvPicPr>
          <p:cNvPr id="41" name="图片占位符 42"/>
          <p:cNvPicPr>
            <a:picLocks noChangeAspect="1"/>
          </p:cNvPicPr>
          <p:nvPr/>
        </p:nvPicPr>
        <p:blipFill>
          <a:blip r:embed="rId1"/>
          <a:srcRect/>
          <a:stretch>
            <a:fillRect/>
          </a:stretch>
        </p:blipFill>
        <p:spPr>
          <a:xfrm>
            <a:off x="1143656" y="3286500"/>
            <a:ext cx="3035300" cy="3035463"/>
          </a:xfrm>
          <a:prstGeom prst="rect">
            <a:avLst/>
          </a:prstGeom>
        </p:spPr>
      </p:pic>
      <p:pic>
        <p:nvPicPr>
          <p:cNvPr id="42" name="图片占位符 44"/>
          <p:cNvPicPr>
            <a:picLocks noChangeAspect="1"/>
          </p:cNvPicPr>
          <p:nvPr/>
        </p:nvPicPr>
        <p:blipFill rotWithShape="1">
          <a:blip r:embed="rId2"/>
          <a:srcRect/>
          <a:stretch>
            <a:fillRect/>
          </a:stretch>
        </p:blipFill>
        <p:spPr>
          <a:xfrm>
            <a:off x="4538612" y="3286500"/>
            <a:ext cx="3038475" cy="3035463"/>
          </a:xfrm>
          <a:prstGeom prst="rect">
            <a:avLst/>
          </a:prstGeom>
        </p:spPr>
      </p:pic>
      <p:sp>
        <p:nvSpPr>
          <p:cNvPr id="45" name="Rectangle 39"/>
          <p:cNvSpPr/>
          <p:nvPr/>
        </p:nvSpPr>
        <p:spPr>
          <a:xfrm>
            <a:off x="1143635" y="1249680"/>
            <a:ext cx="6547485" cy="2261870"/>
          </a:xfrm>
          <a:prstGeom prst="rect">
            <a:avLst/>
          </a:prstGeom>
        </p:spPr>
        <p:txBody>
          <a:bodyPr wrap="square" lIns="0" tIns="0" rIns="0" bIns="0">
            <a:noAutofit/>
          </a:bodyPr>
          <a:lstStyle/>
          <a:p>
            <a:pPr>
              <a:lnSpc>
                <a:spcPct val="150000"/>
              </a:lnSpc>
            </a:pPr>
            <a:r>
              <a:rPr lang="en-US" sz="1400" b="1" dirty="0">
                <a:latin typeface="新宋体" panose="02010609030101010101" pitchFamily="49" charset="-122"/>
                <a:ea typeface="新宋体" panose="02010609030101010101" pitchFamily="49" charset="-122"/>
                <a:cs typeface="Noto Sans SC" panose="020B0200000000000000" charset="-122"/>
                <a:sym typeface="+mn-ea"/>
              </a:rPr>
              <a:t>BTS-EASY24智能防错接料机是由深圳市富特盈智能设备有限公司自主研发设计，拥有独立知识产权的高科技产品。它是针对SMT上料确认环节实现减人增效的创新方案，通过智能分析贴片机供料站位及BOM信息自动生成程序，对料带实现空料识别、尺寸规格判定、元件物料间距判定、精准测值、精确裁切、新旧料带自动接驳、自动生成上料记录并上传到后台，整个过程无需人工干预即可实现一站式续接物料的确认，实现实时上料防错。</a:t>
            </a:r>
            <a:endParaRPr lang="en-US" altLang="en-US" sz="1400" b="1" dirty="0">
              <a:solidFill>
                <a:prstClr val="white">
                  <a:lumMod val="50000"/>
                </a:prstClr>
              </a:solidFill>
              <a:latin typeface="新宋体" panose="02010609030101010101" pitchFamily="49" charset="-122"/>
              <a:ea typeface="新宋体" panose="02010609030101010101" pitchFamily="49" charset="-122"/>
              <a:cs typeface="Noto Sans SC" panose="020B0200000000000000" charset="-122"/>
              <a:sym typeface="+mn-ea"/>
            </a:endParaRPr>
          </a:p>
        </p:txBody>
      </p:sp>
      <p:sp>
        <p:nvSpPr>
          <p:cNvPr id="2" name="灯片编号占位符 1"/>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0-#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649"/>
                            </p:stCondLst>
                            <p:childTnLst>
                              <p:par>
                                <p:cTn id="22" presetID="2" presetClass="entr" presetSubtype="4" decel="100000"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1000" fill="hold"/>
                                        <p:tgtEl>
                                          <p:spTgt spid="41"/>
                                        </p:tgtEl>
                                        <p:attrNameLst>
                                          <p:attrName>ppt_x</p:attrName>
                                        </p:attrNameLst>
                                      </p:cBhvr>
                                      <p:tavLst>
                                        <p:tav tm="0">
                                          <p:val>
                                            <p:strVal val="#ppt_x"/>
                                          </p:val>
                                        </p:tav>
                                        <p:tav tm="100000">
                                          <p:val>
                                            <p:strVal val="#ppt_x"/>
                                          </p:val>
                                        </p:tav>
                                      </p:tavLst>
                                    </p:anim>
                                    <p:anim calcmode="lin" valueType="num">
                                      <p:cBhvr additive="base">
                                        <p:cTn id="25" dur="1000" fill="hold"/>
                                        <p:tgtEl>
                                          <p:spTgt spid="41"/>
                                        </p:tgtEl>
                                        <p:attrNameLst>
                                          <p:attrName>ppt_y</p:attrName>
                                        </p:attrNameLst>
                                      </p:cBhvr>
                                      <p:tavLst>
                                        <p:tav tm="0">
                                          <p:val>
                                            <p:strVal val="1+#ppt_h/2"/>
                                          </p:val>
                                        </p:tav>
                                        <p:tav tm="100000">
                                          <p:val>
                                            <p:strVal val="#ppt_y"/>
                                          </p:val>
                                        </p:tav>
                                      </p:tavLst>
                                    </p:anim>
                                  </p:childTnLst>
                                </p:cTn>
                              </p:par>
                              <p:par>
                                <p:cTn id="26" presetID="2" presetClass="entr" presetSubtype="4" decel="100000" fill="hold" nodeType="withEffect">
                                  <p:stCondLst>
                                    <p:cond delay="200"/>
                                  </p:stCondLst>
                                  <p:childTnLst>
                                    <p:set>
                                      <p:cBhvr>
                                        <p:cTn id="27" dur="1" fill="hold">
                                          <p:stCondLst>
                                            <p:cond delay="0"/>
                                          </p:stCondLst>
                                        </p:cTn>
                                        <p:tgtEl>
                                          <p:spTgt spid="42"/>
                                        </p:tgtEl>
                                        <p:attrNameLst>
                                          <p:attrName>style.visibility</p:attrName>
                                        </p:attrNameLst>
                                      </p:cBhvr>
                                      <p:to>
                                        <p:strVal val="visible"/>
                                      </p:to>
                                    </p:set>
                                    <p:anim calcmode="lin" valueType="num">
                                      <p:cBhvr additive="base">
                                        <p:cTn id="28" dur="1000" fill="hold"/>
                                        <p:tgtEl>
                                          <p:spTgt spid="42"/>
                                        </p:tgtEl>
                                        <p:attrNameLst>
                                          <p:attrName>ppt_x</p:attrName>
                                        </p:attrNameLst>
                                      </p:cBhvr>
                                      <p:tavLst>
                                        <p:tav tm="0">
                                          <p:val>
                                            <p:strVal val="#ppt_x"/>
                                          </p:val>
                                        </p:tav>
                                        <p:tav tm="100000">
                                          <p:val>
                                            <p:strVal val="#ppt_x"/>
                                          </p:val>
                                        </p:tav>
                                      </p:tavLst>
                                    </p:anim>
                                    <p:anim calcmode="lin" valueType="num">
                                      <p:cBhvr additive="base">
                                        <p:cTn id="29" dur="1000" fill="hold"/>
                                        <p:tgtEl>
                                          <p:spTgt spid="42"/>
                                        </p:tgtEl>
                                        <p:attrNameLst>
                                          <p:attrName>ppt_y</p:attrName>
                                        </p:attrNameLst>
                                      </p:cBhvr>
                                      <p:tavLst>
                                        <p:tav tm="0">
                                          <p:val>
                                            <p:strVal val="1+#ppt_h/2"/>
                                          </p:val>
                                        </p:tav>
                                        <p:tav tm="100000">
                                          <p:val>
                                            <p:strVal val="#ppt_y"/>
                                          </p:val>
                                        </p:tav>
                                      </p:tavLst>
                                    </p:anim>
                                  </p:childTnLst>
                                </p:cTn>
                              </p:par>
                            </p:childTnLst>
                          </p:cTn>
                        </p:par>
                        <p:par>
                          <p:cTn id="30" fill="hold">
                            <p:stCondLst>
                              <p:cond delay="1649"/>
                            </p:stCondLst>
                            <p:childTnLst>
                              <p:par>
                                <p:cTn id="31" presetID="22" presetClass="entr" presetSubtype="4" fill="hold"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down)">
                                      <p:cBhvr>
                                        <p:cTn id="33" dur="500"/>
                                        <p:tgtEl>
                                          <p:spTgt spid="44"/>
                                        </p:tgtEl>
                                      </p:cBhvr>
                                    </p:animEffect>
                                  </p:childTnLst>
                                </p:cTn>
                              </p:par>
                            </p:childTnLst>
                          </p:cTn>
                        </p:par>
                        <p:par>
                          <p:cTn id="34" fill="hold">
                            <p:stCondLst>
                              <p:cond delay="2149"/>
                            </p:stCondLst>
                            <p:childTnLst>
                              <p:par>
                                <p:cTn id="35" presetID="22" presetClass="entr" presetSubtype="8" fill="hold"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par>
                          <p:cTn id="38" fill="hold">
                            <p:stCondLst>
                              <p:cond delay="2649"/>
                            </p:stCondLst>
                            <p:childTnLst>
                              <p:par>
                                <p:cTn id="39" presetID="22" presetClass="entr" presetSubtype="8"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left)">
                                      <p:cBhvr>
                                        <p:cTn id="41" dur="500"/>
                                        <p:tgtEl>
                                          <p:spTgt spid="32"/>
                                        </p:tgtEl>
                                      </p:cBhvr>
                                    </p:animEffect>
                                  </p:childTnLst>
                                </p:cTn>
                              </p:par>
                            </p:childTnLst>
                          </p:cTn>
                        </p:par>
                        <p:par>
                          <p:cTn id="42" fill="hold">
                            <p:stCondLst>
                              <p:cond delay="3149"/>
                            </p:stCondLst>
                            <p:childTnLst>
                              <p:par>
                                <p:cTn id="43" presetID="22" presetClass="entr" presetSubtype="8" fill="hold"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500"/>
                                        <p:tgtEl>
                                          <p:spTgt spid="36"/>
                                        </p:tgtEl>
                                      </p:cBhvr>
                                    </p:animEffect>
                                  </p:childTnLst>
                                </p:cTn>
                              </p:par>
                            </p:childTnLst>
                          </p:cTn>
                        </p:par>
                        <p:par>
                          <p:cTn id="46" fill="hold">
                            <p:stCondLst>
                              <p:cond delay="3649"/>
                            </p:stCondLst>
                            <p:childTnLst>
                              <p:par>
                                <p:cTn id="47" presetID="22" presetClass="entr" presetSubtype="8" fill="hold" grpId="0" nodeType="afterEffect">
                                  <p:stCondLst>
                                    <p:cond delay="0"/>
                                  </p:stCondLst>
                                  <p:childTnLst>
                                    <p:set>
                                      <p:cBhvr>
                                        <p:cTn id="48" dur="1" fill="hold">
                                          <p:stCondLst>
                                            <p:cond delay="0"/>
                                          </p:stCondLst>
                                        </p:cTn>
                                        <p:tgtEl>
                                          <p:spTgt spid="45"/>
                                        </p:tgtEl>
                                        <p:attrNameLst>
                                          <p:attrName>style.visibility</p:attrName>
                                        </p:attrNameLst>
                                      </p:cBhvr>
                                      <p:to>
                                        <p:strVal val="visible"/>
                                      </p:to>
                                    </p:set>
                                    <p:animEffect transition="in" filter="wipe(left)">
                                      <p:cBhvr>
                                        <p:cTn id="4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a:off x="411783" y="942554"/>
            <a:ext cx="26887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20619" y="423896"/>
            <a:ext cx="0" cy="7327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文本框 7"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txBox="1"/>
          <p:nvPr/>
        </p:nvSpPr>
        <p:spPr>
          <a:xfrm>
            <a:off x="921670" y="477903"/>
            <a:ext cx="2077155" cy="398780"/>
          </a:xfrm>
          <a:prstGeom prst="rect">
            <a:avLst/>
          </a:prstGeom>
          <a:noFill/>
        </p:spPr>
        <p:txBody>
          <a:bodyPr wrap="square" rtlCol="0">
            <a:spAutoFit/>
          </a:bodyPr>
          <a:lstStyle/>
          <a:p>
            <a:r>
              <a:rPr lang="zh-CN" altLang="en-US" sz="2000" dirty="0">
                <a:latin typeface="Times New Roman" panose="02020603050405020304"/>
                <a:ea typeface="微软雅黑" panose="020B0503020204020204" pitchFamily="34" charset="-122"/>
                <a:sym typeface="Times New Roman" panose="02020603050405020304"/>
              </a:rPr>
              <a:t>防错接料简介</a:t>
            </a:r>
            <a:endParaRPr lang="zh-CN" altLang="en-US" sz="2000" dirty="0">
              <a:latin typeface="Times New Roman" panose="02020603050405020304"/>
              <a:ea typeface="微软雅黑" panose="020B0503020204020204" pitchFamily="34" charset="-122"/>
              <a:sym typeface="Times New Roman" panose="02020603050405020304"/>
            </a:endParaRPr>
          </a:p>
        </p:txBody>
      </p:sp>
      <p:sp>
        <p:nvSpPr>
          <p:cNvPr id="11" name="矩形 10"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2684512" y="883714"/>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grpSp>
        <p:nvGrpSpPr>
          <p:cNvPr id="2" name="组合 1" descr="e7d195523061f1c0f997f84450ea0ef7fb9e7fdde1a1cab961DFB7BEA434369E82AE11772130FB8683DD8BB219E1221882A8D7384A571BE3E1C45B0F3D197DA841CBDA507AB26D7BA49AFA18F78133BD0D67D24C7E2B7F730165A3522768939F90C852F289470A9AAF571006ED20D2C884DEAB695D8C2CA6D33AC633AF564284A6FAD7C89D535A7F"/>
          <p:cNvGrpSpPr/>
          <p:nvPr>
            <p:custDataLst>
              <p:tags r:id="rId1"/>
            </p:custDataLst>
          </p:nvPr>
        </p:nvGrpSpPr>
        <p:grpSpPr>
          <a:xfrm>
            <a:off x="3909637" y="1671638"/>
            <a:ext cx="4282200" cy="4282200"/>
            <a:chOff x="4654243" y="1843748"/>
            <a:chExt cx="2883511" cy="2883511"/>
          </a:xfrm>
          <a:effectLst/>
        </p:grpSpPr>
        <p:sp>
          <p:nvSpPr>
            <p:cNvPr id="3" name="椭圆 2"/>
            <p:cNvSpPr/>
            <p:nvPr>
              <p:custDataLst>
                <p:tags r:id="rId2"/>
              </p:custDataLst>
            </p:nvPr>
          </p:nvSpPr>
          <p:spPr>
            <a:xfrm>
              <a:off x="4654243" y="1843748"/>
              <a:ext cx="2883511" cy="2883511"/>
            </a:xfrm>
            <a:prstGeom prst="ellipse">
              <a:avLst/>
            </a:prstGeom>
            <a:no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p:txBody>
        </p:sp>
        <p:sp>
          <p:nvSpPr>
            <p:cNvPr id="4" name="椭圆 3"/>
            <p:cNvSpPr/>
            <p:nvPr>
              <p:custDataLst>
                <p:tags r:id="rId3"/>
              </p:custDataLst>
            </p:nvPr>
          </p:nvSpPr>
          <p:spPr>
            <a:xfrm>
              <a:off x="5043394" y="2259890"/>
              <a:ext cx="2087217" cy="2087217"/>
            </a:xfrm>
            <a:prstGeom prst="ellipse">
              <a:avLst/>
            </a:prstGeom>
            <a:blipFill dpi="0" rotWithShape="1">
              <a:blip r:embed="rId4" cstate="email">
                <a:extLst>
                  <a:ext uri="{BEBA8EAE-BF5A-486C-A8C5-ECC9F3942E4B}">
                    <a14:imgProps xmlns:a14="http://schemas.microsoft.com/office/drawing/2010/main">
                      <a14:imgLayer r:embed="rId5">
                        <a14:imgEffect>
                          <a14:saturation sat="0"/>
                        </a14:imgEffect>
                      </a14:imgLayer>
                    </a14:imgProps>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Times New Roman" panose="02020603050405020304"/>
                <a:ea typeface="微软雅黑" panose="020B0503020204020204" pitchFamily="34" charset="-122"/>
                <a:sym typeface="Times New Roman" panose="02020603050405020304"/>
              </a:endParaRPr>
            </a:p>
          </p:txBody>
        </p:sp>
      </p:grpSp>
      <p:sp>
        <p:nvSpPr>
          <p:cNvPr id="6" name="同心圆 12"/>
          <p:cNvSpPr/>
          <p:nvPr>
            <p:custDataLst>
              <p:tags r:id="rId6"/>
            </p:custDataLst>
          </p:nvPr>
        </p:nvSpPr>
        <p:spPr>
          <a:xfrm>
            <a:off x="3515690" y="2084506"/>
            <a:ext cx="544239" cy="544239"/>
          </a:xfrm>
          <a:prstGeom prst="donut">
            <a:avLst>
              <a:gd name="adj" fmla="val 25647"/>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p:txBody>
      </p:sp>
      <p:sp>
        <p:nvSpPr>
          <p:cNvPr id="9" name="同心圆 18"/>
          <p:cNvSpPr/>
          <p:nvPr>
            <p:custDataLst>
              <p:tags r:id="rId7"/>
            </p:custDataLst>
          </p:nvPr>
        </p:nvSpPr>
        <p:spPr>
          <a:xfrm>
            <a:off x="3021478" y="3588211"/>
            <a:ext cx="544239" cy="544239"/>
          </a:xfrm>
          <a:prstGeom prst="donut">
            <a:avLst>
              <a:gd name="adj" fmla="val 25647"/>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p:txBody>
      </p:sp>
      <p:sp>
        <p:nvSpPr>
          <p:cNvPr id="10" name="同心圆 23"/>
          <p:cNvSpPr/>
          <p:nvPr>
            <p:custDataLst>
              <p:tags r:id="rId8"/>
            </p:custDataLst>
          </p:nvPr>
        </p:nvSpPr>
        <p:spPr>
          <a:xfrm>
            <a:off x="3584910" y="4952334"/>
            <a:ext cx="544239" cy="544239"/>
          </a:xfrm>
          <a:prstGeom prst="donut">
            <a:avLst>
              <a:gd name="adj" fmla="val 25647"/>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p:txBody>
      </p:sp>
      <p:sp>
        <p:nvSpPr>
          <p:cNvPr id="12" name="同心圆 30"/>
          <p:cNvSpPr/>
          <p:nvPr>
            <p:custDataLst>
              <p:tags r:id="rId9"/>
            </p:custDataLst>
          </p:nvPr>
        </p:nvSpPr>
        <p:spPr>
          <a:xfrm flipH="1">
            <a:off x="8169359" y="2571595"/>
            <a:ext cx="544239" cy="544239"/>
          </a:xfrm>
          <a:prstGeom prst="donut">
            <a:avLst>
              <a:gd name="adj" fmla="val 25647"/>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p:txBody>
      </p:sp>
      <p:sp>
        <p:nvSpPr>
          <p:cNvPr id="13" name="同心圆 35"/>
          <p:cNvSpPr/>
          <p:nvPr>
            <p:custDataLst>
              <p:tags r:id="rId10"/>
            </p:custDataLst>
          </p:nvPr>
        </p:nvSpPr>
        <p:spPr>
          <a:xfrm flipH="1">
            <a:off x="8508722" y="3743195"/>
            <a:ext cx="544239" cy="544239"/>
          </a:xfrm>
          <a:prstGeom prst="donut">
            <a:avLst>
              <a:gd name="adj" fmla="val 25647"/>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p:txBody>
      </p:sp>
      <p:sp>
        <p:nvSpPr>
          <p:cNvPr id="14" name="同心圆 40"/>
          <p:cNvSpPr/>
          <p:nvPr>
            <p:custDataLst>
              <p:tags r:id="rId11"/>
            </p:custDataLst>
          </p:nvPr>
        </p:nvSpPr>
        <p:spPr>
          <a:xfrm flipH="1">
            <a:off x="7967450" y="4952334"/>
            <a:ext cx="544239" cy="544239"/>
          </a:xfrm>
          <a:prstGeom prst="donut">
            <a:avLst>
              <a:gd name="adj" fmla="val 25647"/>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p:txBody>
      </p:sp>
      <p:sp>
        <p:nvSpPr>
          <p:cNvPr id="15" name="Text Placeholder 32"/>
          <p:cNvSpPr txBox="1"/>
          <p:nvPr>
            <p:custDataLst>
              <p:tags r:id="rId12"/>
            </p:custDataLst>
          </p:nvPr>
        </p:nvSpPr>
        <p:spPr>
          <a:xfrm>
            <a:off x="942975" y="2150110"/>
            <a:ext cx="2033905" cy="484505"/>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defTabSz="685800">
              <a:lnSpc>
                <a:spcPct val="150000"/>
              </a:lnSpc>
              <a:spcBef>
                <a:spcPts val="750"/>
              </a:spcBef>
              <a:buFont typeface="Arial" panose="020B0604020202020204" pitchFamily="34" charset="0"/>
              <a:buNone/>
            </a:pPr>
            <a:r>
              <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rPr>
              <a:t>丝印对比,实物量测,实时</a:t>
            </a:r>
            <a:r>
              <a:rPr lang="en-US" altLang="zh-CN" sz="1050" dirty="0">
                <a:solidFill>
                  <a:prstClr val="white">
                    <a:lumMod val="50000"/>
                  </a:prstClr>
                </a:solidFill>
                <a:latin typeface="Times New Roman" panose="02020603050405020304"/>
                <a:ea typeface="微软雅黑" panose="020B0503020204020204" pitchFamily="34" charset="-122"/>
                <a:sym typeface="Times New Roman" panose="02020603050405020304"/>
              </a:rPr>
              <a:t>MES</a:t>
            </a:r>
            <a:r>
              <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rPr>
              <a:t>授权监控</a:t>
            </a:r>
            <a:endParaRPr lang="en-US" altLang="zh-CN" sz="1050" dirty="0">
              <a:solidFill>
                <a:prstClr val="white">
                  <a:lumMod val="50000"/>
                </a:prstClr>
              </a:solidFill>
              <a:latin typeface="Times New Roman" panose="02020603050405020304"/>
              <a:ea typeface="微软雅黑" panose="020B0503020204020204" pitchFamily="34" charset="-122"/>
              <a:sym typeface="Times New Roman" panose="02020603050405020304"/>
            </a:endParaRPr>
          </a:p>
        </p:txBody>
      </p:sp>
      <p:sp>
        <p:nvSpPr>
          <p:cNvPr id="16" name="Text Placeholder 33"/>
          <p:cNvSpPr txBox="1"/>
          <p:nvPr>
            <p:custDataLst>
              <p:tags r:id="rId13"/>
            </p:custDataLst>
          </p:nvPr>
        </p:nvSpPr>
        <p:spPr>
          <a:xfrm>
            <a:off x="1272285" y="1885053"/>
            <a:ext cx="1704691" cy="215265"/>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685800">
              <a:lnSpc>
                <a:spcPct val="100000"/>
              </a:lnSpc>
              <a:spcBef>
                <a:spcPts val="750"/>
              </a:spcBef>
              <a:buFont typeface="Arial" panose="020B0604020202020204" pitchFamily="34" charset="0"/>
              <a:buNone/>
            </a:pPr>
            <a:r>
              <a:rPr lang="zh-CN" altLang="en-US" sz="1400" b="1" dirty="0">
                <a:solidFill>
                  <a:prstClr val="black"/>
                </a:solidFill>
                <a:latin typeface="Times New Roman" panose="02020603050405020304"/>
                <a:ea typeface="微软雅黑" panose="020B0503020204020204" pitchFamily="34" charset="-122"/>
                <a:sym typeface="Times New Roman" panose="02020603050405020304"/>
              </a:rPr>
              <a:t>三重实时防错</a:t>
            </a:r>
            <a:endParaRPr lang="zh-CN" altLang="en-US" sz="1400" b="1" dirty="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17" name="Text Placeholder 32"/>
          <p:cNvSpPr txBox="1"/>
          <p:nvPr>
            <p:custDataLst>
              <p:tags r:id="rId14"/>
            </p:custDataLst>
          </p:nvPr>
        </p:nvSpPr>
        <p:spPr>
          <a:xfrm>
            <a:off x="557466" y="3808414"/>
            <a:ext cx="2054945" cy="580390"/>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685800">
              <a:lnSpc>
                <a:spcPct val="150000"/>
              </a:lnSpc>
              <a:spcBef>
                <a:spcPts val="750"/>
              </a:spcBef>
              <a:buFont typeface="Arial" panose="020B0604020202020204" pitchFamily="34" charset="0"/>
              <a:buNone/>
            </a:pPr>
            <a:r>
              <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rPr>
              <a:t>接驳一盘物料20秒时间</a:t>
            </a:r>
            <a:endPar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endParaRPr>
          </a:p>
          <a:p>
            <a:pPr marL="0" indent="0" algn="r" defTabSz="685800">
              <a:lnSpc>
                <a:spcPct val="150000"/>
              </a:lnSpc>
              <a:spcBef>
                <a:spcPts val="750"/>
              </a:spcBef>
              <a:buFont typeface="Arial" panose="020B0604020202020204" pitchFamily="34" charset="0"/>
              <a:buNone/>
            </a:pPr>
            <a:endPar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endParaRPr>
          </a:p>
        </p:txBody>
      </p:sp>
      <p:sp>
        <p:nvSpPr>
          <p:cNvPr id="18" name="Text Placeholder 33"/>
          <p:cNvSpPr txBox="1"/>
          <p:nvPr>
            <p:custDataLst>
              <p:tags r:id="rId15"/>
            </p:custDataLst>
          </p:nvPr>
        </p:nvSpPr>
        <p:spPr>
          <a:xfrm>
            <a:off x="877837" y="3543523"/>
            <a:ext cx="1704691" cy="215265"/>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685800">
              <a:lnSpc>
                <a:spcPct val="100000"/>
              </a:lnSpc>
              <a:spcBef>
                <a:spcPts val="750"/>
              </a:spcBef>
              <a:buFont typeface="Arial" panose="020B0604020202020204" pitchFamily="34" charset="0"/>
              <a:buNone/>
            </a:pPr>
            <a:r>
              <a:rPr lang="zh-CN" altLang="en-US" sz="1400" b="1" dirty="0">
                <a:solidFill>
                  <a:prstClr val="black"/>
                </a:solidFill>
                <a:latin typeface="Times New Roman" panose="02020603050405020304"/>
                <a:ea typeface="微软雅黑" panose="020B0503020204020204" pitchFamily="34" charset="-122"/>
                <a:sym typeface="Times New Roman" panose="02020603050405020304"/>
              </a:rPr>
              <a:t>提高生产效率</a:t>
            </a:r>
            <a:endParaRPr lang="zh-CN" altLang="en-US" sz="1400" b="1" dirty="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19" name="Text Placeholder 32"/>
          <p:cNvSpPr txBox="1"/>
          <p:nvPr>
            <p:custDataLst>
              <p:tags r:id="rId16"/>
            </p:custDataLst>
          </p:nvPr>
        </p:nvSpPr>
        <p:spPr>
          <a:xfrm>
            <a:off x="943802" y="5248744"/>
            <a:ext cx="2054945" cy="484505"/>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l" defTabSz="685800">
              <a:lnSpc>
                <a:spcPct val="150000"/>
              </a:lnSpc>
              <a:spcBef>
                <a:spcPts val="750"/>
              </a:spcBef>
              <a:buFont typeface="Arial" panose="020B0604020202020204" pitchFamily="34" charset="0"/>
              <a:buNone/>
            </a:pPr>
            <a:r>
              <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rPr>
              <a:t>物料对接前,新/旧物料 测值+丝印对比</a:t>
            </a:r>
            <a:endPar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endParaRPr>
          </a:p>
        </p:txBody>
      </p:sp>
      <p:sp>
        <p:nvSpPr>
          <p:cNvPr id="20" name="Text Placeholder 33"/>
          <p:cNvSpPr txBox="1"/>
          <p:nvPr>
            <p:custDataLst>
              <p:tags r:id="rId17"/>
            </p:custDataLst>
          </p:nvPr>
        </p:nvSpPr>
        <p:spPr>
          <a:xfrm>
            <a:off x="1272285" y="4983853"/>
            <a:ext cx="1704691" cy="215265"/>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685800">
              <a:lnSpc>
                <a:spcPct val="100000"/>
              </a:lnSpc>
              <a:spcBef>
                <a:spcPts val="750"/>
              </a:spcBef>
              <a:buFont typeface="Arial" panose="020B0604020202020204" pitchFamily="34" charset="0"/>
              <a:buNone/>
            </a:pPr>
            <a:r>
              <a:rPr lang="zh-CN" altLang="en-US" sz="1400" b="1" dirty="0">
                <a:solidFill>
                  <a:prstClr val="black"/>
                </a:solidFill>
                <a:latin typeface="Times New Roman" panose="02020603050405020304"/>
                <a:ea typeface="微软雅黑" panose="020B0503020204020204" pitchFamily="34" charset="-122"/>
                <a:sym typeface="Times New Roman" panose="02020603050405020304"/>
              </a:rPr>
              <a:t>自动测量判定</a:t>
            </a:r>
            <a:endParaRPr lang="zh-CN" altLang="en-US" sz="1400" b="1" dirty="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21" name="Text Placeholder 32"/>
          <p:cNvSpPr txBox="1"/>
          <p:nvPr>
            <p:custDataLst>
              <p:tags r:id="rId18"/>
            </p:custDataLst>
          </p:nvPr>
        </p:nvSpPr>
        <p:spPr>
          <a:xfrm>
            <a:off x="8898255" y="2713990"/>
            <a:ext cx="2037715" cy="364490"/>
          </a:xfrm>
          <a:prstGeom prst="rect">
            <a:avLst/>
          </a:prstGeom>
        </p:spPr>
        <p:txBody>
          <a:bodyPr wrap="square"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800">
              <a:lnSpc>
                <a:spcPct val="150000"/>
              </a:lnSpc>
              <a:spcBef>
                <a:spcPts val="750"/>
              </a:spcBef>
              <a:buFont typeface="Arial" panose="020B0604020202020204" pitchFamily="34" charset="0"/>
              <a:buNone/>
            </a:pPr>
            <a:r>
              <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rPr>
              <a:t>入料 测值 切料 接料 切料 测值 入料</a:t>
            </a:r>
            <a:endPar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endParaRPr>
          </a:p>
        </p:txBody>
      </p:sp>
      <p:sp>
        <p:nvSpPr>
          <p:cNvPr id="22" name="Text Placeholder 33"/>
          <p:cNvSpPr txBox="1"/>
          <p:nvPr>
            <p:custDataLst>
              <p:tags r:id="rId19"/>
            </p:custDataLst>
          </p:nvPr>
        </p:nvSpPr>
        <p:spPr>
          <a:xfrm>
            <a:off x="8393430" y="1482725"/>
            <a:ext cx="2192655" cy="274955"/>
          </a:xfrm>
          <a:prstGeom prst="rect">
            <a:avLst/>
          </a:prstGeom>
        </p:spPr>
        <p:txBody>
          <a:bodyPr wrap="square"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800">
              <a:lnSpc>
                <a:spcPct val="100000"/>
              </a:lnSpc>
              <a:spcBef>
                <a:spcPts val="750"/>
              </a:spcBef>
              <a:buFont typeface="Arial" panose="020B0604020202020204" pitchFamily="34" charset="0"/>
              <a:buNone/>
            </a:pPr>
            <a:r>
              <a:rPr lang="zh-CN" altLang="en-US" sz="1400" b="1" dirty="0">
                <a:solidFill>
                  <a:prstClr val="black"/>
                </a:solidFill>
                <a:latin typeface="Times New Roman" panose="02020603050405020304"/>
                <a:ea typeface="微软雅黑" panose="020B0503020204020204" pitchFamily="34" charset="-122"/>
                <a:sym typeface="Times New Roman" panose="02020603050405020304"/>
              </a:rPr>
              <a:t>提高产品质量</a:t>
            </a:r>
            <a:endParaRPr lang="zh-CN" altLang="en-US" sz="1400" b="1" dirty="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23" name="Text Placeholder 32"/>
          <p:cNvSpPr txBox="1"/>
          <p:nvPr>
            <p:custDataLst>
              <p:tags r:id="rId20"/>
            </p:custDataLst>
          </p:nvPr>
        </p:nvSpPr>
        <p:spPr>
          <a:xfrm>
            <a:off x="9281160" y="4034790"/>
            <a:ext cx="2204720" cy="333375"/>
          </a:xfrm>
          <a:prstGeom prst="rect">
            <a:avLst/>
          </a:prstGeom>
        </p:spPr>
        <p:txBody>
          <a:bodyPr wrap="square"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800">
              <a:lnSpc>
                <a:spcPct val="150000"/>
              </a:lnSpc>
              <a:spcBef>
                <a:spcPts val="750"/>
              </a:spcBef>
              <a:buFont typeface="Arial" panose="020B0604020202020204" pitchFamily="34" charset="0"/>
              <a:buNone/>
            </a:pPr>
            <a:r>
              <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rPr>
              <a:t>各班次独立</a:t>
            </a:r>
            <a:r>
              <a:rPr lang="en-US" altLang="zh-CN" sz="1050" dirty="0">
                <a:solidFill>
                  <a:prstClr val="white">
                    <a:lumMod val="50000"/>
                  </a:prstClr>
                </a:solidFill>
                <a:latin typeface="Times New Roman" panose="02020603050405020304"/>
                <a:ea typeface="微软雅黑" panose="020B0503020204020204" pitchFamily="34" charset="-122"/>
                <a:sym typeface="Times New Roman" panose="02020603050405020304"/>
              </a:rPr>
              <a:t>ID</a:t>
            </a:r>
            <a:r>
              <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rPr>
              <a:t>换料记录,自动存档</a:t>
            </a:r>
            <a:endPar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endParaRPr>
          </a:p>
          <a:p>
            <a:pPr marL="0" indent="0" defTabSz="685800">
              <a:lnSpc>
                <a:spcPct val="150000"/>
              </a:lnSpc>
              <a:spcBef>
                <a:spcPts val="750"/>
              </a:spcBef>
              <a:buFont typeface="Arial" panose="020B0604020202020204" pitchFamily="34" charset="0"/>
              <a:buNone/>
            </a:pPr>
            <a:endPar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endParaRPr>
          </a:p>
        </p:txBody>
      </p:sp>
      <p:sp>
        <p:nvSpPr>
          <p:cNvPr id="24" name="Text Placeholder 33"/>
          <p:cNvSpPr txBox="1"/>
          <p:nvPr>
            <p:custDataLst>
              <p:tags r:id="rId21"/>
            </p:custDataLst>
          </p:nvPr>
        </p:nvSpPr>
        <p:spPr>
          <a:xfrm>
            <a:off x="9281795" y="3743325"/>
            <a:ext cx="1854200" cy="217170"/>
          </a:xfrm>
          <a:prstGeom prst="rect">
            <a:avLst/>
          </a:prstGeom>
        </p:spPr>
        <p:txBody>
          <a:bodyPr wrap="square"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800">
              <a:lnSpc>
                <a:spcPct val="100000"/>
              </a:lnSpc>
              <a:spcBef>
                <a:spcPts val="750"/>
              </a:spcBef>
              <a:buFont typeface="Arial" panose="020B0604020202020204" pitchFamily="34" charset="0"/>
              <a:buNone/>
            </a:pPr>
            <a:r>
              <a:rPr lang="zh-CN" altLang="en-US" sz="1400" b="1" dirty="0">
                <a:solidFill>
                  <a:prstClr val="black"/>
                </a:solidFill>
                <a:latin typeface="Times New Roman" panose="02020603050405020304"/>
                <a:ea typeface="微软雅黑" panose="020B0503020204020204" pitchFamily="34" charset="-122"/>
                <a:sym typeface="Times New Roman" panose="02020603050405020304"/>
              </a:rPr>
              <a:t>精准追溯功能</a:t>
            </a:r>
            <a:endParaRPr lang="zh-CN" altLang="en-US" sz="1400" b="1" dirty="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25" name="Text Placeholder 32"/>
          <p:cNvSpPr txBox="1"/>
          <p:nvPr>
            <p:custDataLst>
              <p:tags r:id="rId22"/>
            </p:custDataLst>
          </p:nvPr>
        </p:nvSpPr>
        <p:spPr>
          <a:xfrm>
            <a:off x="8713470" y="5227955"/>
            <a:ext cx="2222500" cy="241935"/>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800">
              <a:lnSpc>
                <a:spcPct val="150000"/>
              </a:lnSpc>
              <a:spcBef>
                <a:spcPts val="750"/>
              </a:spcBef>
              <a:buFont typeface="Arial" panose="020B0604020202020204" pitchFamily="34" charset="0"/>
              <a:buNone/>
            </a:pPr>
            <a:r>
              <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rPr>
              <a:t>减少操作员 &amp; 品质人员核对物料时间</a:t>
            </a:r>
            <a:endPar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endParaRPr>
          </a:p>
        </p:txBody>
      </p:sp>
      <p:sp>
        <p:nvSpPr>
          <p:cNvPr id="26" name="Text Placeholder 33"/>
          <p:cNvSpPr txBox="1"/>
          <p:nvPr>
            <p:custDataLst>
              <p:tags r:id="rId23"/>
            </p:custDataLst>
          </p:nvPr>
        </p:nvSpPr>
        <p:spPr>
          <a:xfrm>
            <a:off x="8712835" y="4963160"/>
            <a:ext cx="1873250" cy="215265"/>
          </a:xfrm>
          <a:prstGeom prst="rect">
            <a:avLst/>
          </a:prstGeom>
        </p:spPr>
        <p:txBody>
          <a:bodyPr wrap="square" lIns="0" tIns="0" rIns="0" bIns="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800">
              <a:lnSpc>
                <a:spcPct val="100000"/>
              </a:lnSpc>
              <a:spcBef>
                <a:spcPts val="750"/>
              </a:spcBef>
              <a:buFont typeface="Arial" panose="020B0604020202020204" pitchFamily="34" charset="0"/>
              <a:buNone/>
            </a:pPr>
            <a:r>
              <a:rPr lang="zh-CN" altLang="en-US" sz="1400" b="1" dirty="0">
                <a:solidFill>
                  <a:prstClr val="black"/>
                </a:solidFill>
                <a:latin typeface="Times New Roman" panose="02020603050405020304"/>
                <a:ea typeface="微软雅黑" panose="020B0503020204020204" pitchFamily="34" charset="-122"/>
                <a:sym typeface="Times New Roman" panose="02020603050405020304"/>
              </a:rPr>
              <a:t>节省人力</a:t>
            </a:r>
            <a:endParaRPr lang="zh-CN" altLang="en-US" sz="1400" b="1" dirty="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27" name="同心圆 30"/>
          <p:cNvSpPr/>
          <p:nvPr>
            <p:custDataLst>
              <p:tags r:id="rId24"/>
            </p:custDataLst>
          </p:nvPr>
        </p:nvSpPr>
        <p:spPr>
          <a:xfrm flipH="1">
            <a:off x="7625164" y="1540355"/>
            <a:ext cx="544239" cy="544239"/>
          </a:xfrm>
          <a:prstGeom prst="donut">
            <a:avLst>
              <a:gd name="adj" fmla="val 25647"/>
            </a:avLst>
          </a:prstGeom>
          <a:no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Times New Roman" panose="02020603050405020304"/>
              <a:ea typeface="微软雅黑" panose="020B0503020204020204" pitchFamily="34" charset="-122"/>
              <a:sym typeface="Times New Roman" panose="02020603050405020304"/>
            </a:endParaRPr>
          </a:p>
        </p:txBody>
      </p:sp>
      <p:sp>
        <p:nvSpPr>
          <p:cNvPr id="28" name="Text Placeholder 32"/>
          <p:cNvSpPr txBox="1"/>
          <p:nvPr>
            <p:custDataLst>
              <p:tags r:id="rId25"/>
            </p:custDataLst>
          </p:nvPr>
        </p:nvSpPr>
        <p:spPr>
          <a:xfrm>
            <a:off x="8489950" y="1766570"/>
            <a:ext cx="2573020" cy="384175"/>
          </a:xfrm>
          <a:prstGeom prst="rect">
            <a:avLst/>
          </a:prstGeom>
        </p:spPr>
        <p:txBody>
          <a:bodyPr wrap="square"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800">
              <a:lnSpc>
                <a:spcPct val="150000"/>
              </a:lnSpc>
              <a:spcBef>
                <a:spcPts val="750"/>
              </a:spcBef>
              <a:buFont typeface="Arial" panose="020B0604020202020204" pitchFamily="34" charset="0"/>
              <a:buNone/>
            </a:pPr>
            <a:r>
              <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rPr>
              <a:t>机器精准定位,杜绝不良发生报警</a:t>
            </a:r>
            <a:endParaRPr lang="zh-CN" altLang="en-US" sz="1050" dirty="0">
              <a:solidFill>
                <a:prstClr val="white">
                  <a:lumMod val="50000"/>
                </a:prstClr>
              </a:solidFill>
              <a:latin typeface="Times New Roman" panose="02020603050405020304"/>
              <a:ea typeface="微软雅黑" panose="020B0503020204020204" pitchFamily="34" charset="-122"/>
              <a:sym typeface="Times New Roman" panose="02020603050405020304"/>
            </a:endParaRPr>
          </a:p>
        </p:txBody>
      </p:sp>
      <p:sp>
        <p:nvSpPr>
          <p:cNvPr id="29" name="Text Placeholder 33"/>
          <p:cNvSpPr txBox="1"/>
          <p:nvPr>
            <p:custDataLst>
              <p:tags r:id="rId26"/>
            </p:custDataLst>
          </p:nvPr>
        </p:nvSpPr>
        <p:spPr>
          <a:xfrm rot="10800000" flipV="1">
            <a:off x="8898890" y="2433955"/>
            <a:ext cx="1976755" cy="190500"/>
          </a:xfrm>
          <a:prstGeom prst="rect">
            <a:avLst/>
          </a:prstGeom>
        </p:spPr>
        <p:txBody>
          <a:bodyPr wrap="square"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800">
              <a:lnSpc>
                <a:spcPct val="100000"/>
              </a:lnSpc>
              <a:spcBef>
                <a:spcPts val="750"/>
              </a:spcBef>
              <a:buFont typeface="Arial" panose="020B0604020202020204" pitchFamily="34" charset="0"/>
              <a:buNone/>
            </a:pPr>
            <a:r>
              <a:rPr lang="zh-CN" altLang="en-US" sz="1400" b="1" dirty="0">
                <a:solidFill>
                  <a:prstClr val="black"/>
                </a:solidFill>
                <a:latin typeface="Times New Roman" panose="02020603050405020304"/>
                <a:ea typeface="微软雅黑" panose="020B0503020204020204" pitchFamily="34" charset="-122"/>
                <a:sym typeface="Times New Roman" panose="02020603050405020304"/>
              </a:rPr>
              <a:t>流程规范严谨</a:t>
            </a:r>
            <a:endParaRPr lang="zh-CN" altLang="en-US" sz="1400" b="1" dirty="0">
              <a:solidFill>
                <a:prstClr val="black"/>
              </a:solidFill>
              <a:latin typeface="Times New Roman" panose="02020603050405020304"/>
              <a:ea typeface="微软雅黑" panose="020B0503020204020204" pitchFamily="34" charset="-122"/>
              <a:sym typeface="Times New Roman" panose="02020603050405020304"/>
            </a:endParaRPr>
          </a:p>
        </p:txBody>
      </p:sp>
      <p:sp>
        <p:nvSpPr>
          <p:cNvPr id="30" name="灯片编号占位符 29"/>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grpSp>
        <p:nvGrpSpPr>
          <p:cNvPr id="76" name="组合 75"/>
          <p:cNvGrpSpPr/>
          <p:nvPr>
            <p:custDataLst>
              <p:tags r:id="rId27"/>
            </p:custDataLst>
          </p:nvPr>
        </p:nvGrpSpPr>
        <p:grpSpPr>
          <a:xfrm rot="0">
            <a:off x="4042773" y="2309256"/>
            <a:ext cx="3951968" cy="3120375"/>
            <a:chOff x="2110" y="3791"/>
            <a:chExt cx="15193" cy="11998"/>
          </a:xfrm>
        </p:grpSpPr>
        <p:pic>
          <p:nvPicPr>
            <p:cNvPr id="77" name="图片 76" descr="F:/设计图片中国风/7967244_.jpg7967244_"/>
            <p:cNvPicPr>
              <a:picLocks noChangeAspect="1"/>
            </p:cNvPicPr>
            <p:nvPr>
              <p:custDataLst>
                <p:tags r:id="rId28"/>
              </p:custDataLst>
            </p:nvPr>
          </p:nvPicPr>
          <p:blipFill>
            <a:blip r:embed="rId29" cstate="email"/>
            <a:srcRect l="-5" t="4806" r="-5" b="4806"/>
            <a:stretch>
              <a:fillRect/>
            </a:stretch>
          </p:blipFill>
          <p:spPr>
            <a:xfrm>
              <a:off x="3787" y="3791"/>
              <a:ext cx="11996" cy="11998"/>
            </a:xfrm>
            <a:custGeom>
              <a:avLst/>
              <a:gdLst/>
              <a:ahLst/>
              <a:cxnLst>
                <a:cxn ang="3">
                  <a:pos x="hc" y="t"/>
                </a:cxn>
                <a:cxn ang="cd2">
                  <a:pos x="l" y="vc"/>
                </a:cxn>
                <a:cxn ang="cd4">
                  <a:pos x="hc" y="b"/>
                </a:cxn>
                <a:cxn ang="0">
                  <a:pos x="r" y="vc"/>
                </a:cxn>
              </a:cxnLst>
              <a:rect l="l" t="t" r="r" b="b"/>
              <a:pathLst>
                <a:path w="12126" h="12126">
                  <a:moveTo>
                    <a:pt x="6063" y="0"/>
                  </a:moveTo>
                  <a:cubicBezTo>
                    <a:pt x="9412" y="0"/>
                    <a:pt x="12126" y="2714"/>
                    <a:pt x="12126" y="6063"/>
                  </a:cubicBezTo>
                  <a:cubicBezTo>
                    <a:pt x="12126" y="9412"/>
                    <a:pt x="9412" y="12126"/>
                    <a:pt x="6063" y="12126"/>
                  </a:cubicBezTo>
                  <a:cubicBezTo>
                    <a:pt x="2714" y="12126"/>
                    <a:pt x="0" y="9412"/>
                    <a:pt x="0" y="6063"/>
                  </a:cubicBezTo>
                  <a:cubicBezTo>
                    <a:pt x="0" y="2714"/>
                    <a:pt x="2714" y="0"/>
                    <a:pt x="6063" y="0"/>
                  </a:cubicBezTo>
                  <a:close/>
                </a:path>
              </a:pathLst>
            </a:custGeom>
            <a:ln w="38100">
              <a:solidFill>
                <a:schemeClr val="tx1"/>
              </a:solidFill>
            </a:ln>
          </p:spPr>
        </p:pic>
        <p:sp>
          <p:nvSpPr>
            <p:cNvPr id="79" name="任意多边形: 形状 40"/>
            <p:cNvSpPr/>
            <p:nvPr>
              <p:custDataLst>
                <p:tags r:id="rId30"/>
              </p:custDataLst>
            </p:nvPr>
          </p:nvSpPr>
          <p:spPr>
            <a:xfrm>
              <a:off x="13463" y="8513"/>
              <a:ext cx="3840" cy="1526"/>
            </a:xfrm>
            <a:custGeom>
              <a:avLst/>
              <a:gdLst>
                <a:gd name="connsiteX0" fmla="*/ 1143000 w 2392680"/>
                <a:gd name="connsiteY0" fmla="*/ 0 h 950976"/>
                <a:gd name="connsiteX1" fmla="*/ 1583436 w 2392680"/>
                <a:gd name="connsiteY1" fmla="*/ 0 h 950976"/>
                <a:gd name="connsiteX2" fmla="*/ 1656588 w 2392680"/>
                <a:gd name="connsiteY2" fmla="*/ 82296 h 950976"/>
                <a:gd name="connsiteX3" fmla="*/ 1653540 w 2392680"/>
                <a:gd name="connsiteY3" fmla="*/ 103632 h 950976"/>
                <a:gd name="connsiteX4" fmla="*/ 1578864 w 2392680"/>
                <a:gd name="connsiteY4" fmla="*/ 167640 h 950976"/>
                <a:gd name="connsiteX5" fmla="*/ 1307592 w 2392680"/>
                <a:gd name="connsiteY5" fmla="*/ 167640 h 950976"/>
                <a:gd name="connsiteX6" fmla="*/ 1246632 w 2392680"/>
                <a:gd name="connsiteY6" fmla="*/ 239268 h 950976"/>
                <a:gd name="connsiteX7" fmla="*/ 1307592 w 2392680"/>
                <a:gd name="connsiteY7" fmla="*/ 312420 h 950976"/>
                <a:gd name="connsiteX8" fmla="*/ 2313432 w 2392680"/>
                <a:gd name="connsiteY8" fmla="*/ 312420 h 950976"/>
                <a:gd name="connsiteX9" fmla="*/ 2392680 w 2392680"/>
                <a:gd name="connsiteY9" fmla="*/ 396240 h 950976"/>
                <a:gd name="connsiteX10" fmla="*/ 2308860 w 2392680"/>
                <a:gd name="connsiteY10" fmla="*/ 481584 h 950976"/>
                <a:gd name="connsiteX11" fmla="*/ 1232916 w 2392680"/>
                <a:gd name="connsiteY11" fmla="*/ 483108 h 950976"/>
                <a:gd name="connsiteX12" fmla="*/ 1269492 w 2392680"/>
                <a:gd name="connsiteY12" fmla="*/ 553212 h 950976"/>
                <a:gd name="connsiteX13" fmla="*/ 1219200 w 2392680"/>
                <a:gd name="connsiteY13" fmla="*/ 629412 h 950976"/>
                <a:gd name="connsiteX14" fmla="*/ 1194816 w 2392680"/>
                <a:gd name="connsiteY14" fmla="*/ 637032 h 950976"/>
                <a:gd name="connsiteX15" fmla="*/ 923544 w 2392680"/>
                <a:gd name="connsiteY15" fmla="*/ 637032 h 950976"/>
                <a:gd name="connsiteX16" fmla="*/ 859536 w 2392680"/>
                <a:gd name="connsiteY16" fmla="*/ 708660 h 950976"/>
                <a:gd name="connsiteX17" fmla="*/ 928116 w 2392680"/>
                <a:gd name="connsiteY17" fmla="*/ 783336 h 950976"/>
                <a:gd name="connsiteX18" fmla="*/ 1615440 w 2392680"/>
                <a:gd name="connsiteY18" fmla="*/ 783336 h 950976"/>
                <a:gd name="connsiteX19" fmla="*/ 1687068 w 2392680"/>
                <a:gd name="connsiteY19" fmla="*/ 865632 h 950976"/>
                <a:gd name="connsiteX20" fmla="*/ 1610868 w 2392680"/>
                <a:gd name="connsiteY20" fmla="*/ 950976 h 950976"/>
                <a:gd name="connsiteX21" fmla="*/ 0 w 2392680"/>
                <a:gd name="connsiteY21" fmla="*/ 950976 h 950976"/>
                <a:gd name="connsiteX22" fmla="*/ 0 w 2392680"/>
                <a:gd name="connsiteY22" fmla="*/ 938784 h 950976"/>
                <a:gd name="connsiteX23" fmla="*/ 1543812 w 2392680"/>
                <a:gd name="connsiteY23" fmla="*/ 938784 h 950976"/>
                <a:gd name="connsiteX24" fmla="*/ 1604772 w 2392680"/>
                <a:gd name="connsiteY24" fmla="*/ 867156 h 950976"/>
                <a:gd name="connsiteX25" fmla="*/ 1539240 w 2392680"/>
                <a:gd name="connsiteY25" fmla="*/ 794004 h 950976"/>
                <a:gd name="connsiteX26" fmla="*/ 848868 w 2392680"/>
                <a:gd name="connsiteY26" fmla="*/ 794004 h 950976"/>
                <a:gd name="connsiteX27" fmla="*/ 775716 w 2392680"/>
                <a:gd name="connsiteY27" fmla="*/ 710184 h 950976"/>
                <a:gd name="connsiteX28" fmla="*/ 777240 w 2392680"/>
                <a:gd name="connsiteY28" fmla="*/ 691896 h 950976"/>
                <a:gd name="connsiteX29" fmla="*/ 847344 w 2392680"/>
                <a:gd name="connsiteY29" fmla="*/ 626364 h 950976"/>
                <a:gd name="connsiteX30" fmla="*/ 1118616 w 2392680"/>
                <a:gd name="connsiteY30" fmla="*/ 626364 h 950976"/>
                <a:gd name="connsiteX31" fmla="*/ 1185672 w 2392680"/>
                <a:gd name="connsiteY31" fmla="*/ 553212 h 950976"/>
                <a:gd name="connsiteX32" fmla="*/ 1139952 w 2392680"/>
                <a:gd name="connsiteY32" fmla="*/ 484632 h 950976"/>
                <a:gd name="connsiteX33" fmla="*/ 1127760 w 2392680"/>
                <a:gd name="connsiteY33" fmla="*/ 481584 h 950976"/>
                <a:gd name="connsiteX34" fmla="*/ 1022604 w 2392680"/>
                <a:gd name="connsiteY34" fmla="*/ 481584 h 950976"/>
                <a:gd name="connsiteX35" fmla="*/ 1022604 w 2392680"/>
                <a:gd name="connsiteY35" fmla="*/ 469392 h 950976"/>
                <a:gd name="connsiteX36" fmla="*/ 2246376 w 2392680"/>
                <a:gd name="connsiteY36" fmla="*/ 469392 h 950976"/>
                <a:gd name="connsiteX37" fmla="*/ 2308860 w 2392680"/>
                <a:gd name="connsiteY37" fmla="*/ 396240 h 950976"/>
                <a:gd name="connsiteX38" fmla="*/ 2304288 w 2392680"/>
                <a:gd name="connsiteY38" fmla="*/ 373380 h 950976"/>
                <a:gd name="connsiteX39" fmla="*/ 2247900 w 2392680"/>
                <a:gd name="connsiteY39" fmla="*/ 324612 h 950976"/>
                <a:gd name="connsiteX40" fmla="*/ 1242060 w 2392680"/>
                <a:gd name="connsiteY40" fmla="*/ 324612 h 950976"/>
                <a:gd name="connsiteX41" fmla="*/ 1162812 w 2392680"/>
                <a:gd name="connsiteY41" fmla="*/ 239268 h 950976"/>
                <a:gd name="connsiteX42" fmla="*/ 1243584 w 2392680"/>
                <a:gd name="connsiteY42" fmla="*/ 155448 h 950976"/>
                <a:gd name="connsiteX43" fmla="*/ 1513332 w 2392680"/>
                <a:gd name="connsiteY43" fmla="*/ 155448 h 950976"/>
                <a:gd name="connsiteX44" fmla="*/ 1572768 w 2392680"/>
                <a:gd name="connsiteY44" fmla="*/ 82296 h 950976"/>
                <a:gd name="connsiteX45" fmla="*/ 1507236 w 2392680"/>
                <a:gd name="connsiteY45" fmla="*/ 10668 h 950976"/>
                <a:gd name="connsiteX46" fmla="*/ 1143000 w 2392680"/>
                <a:gd name="connsiteY46" fmla="*/ 10668 h 950976"/>
                <a:gd name="connsiteX47" fmla="*/ 1143000 w 2392680"/>
                <a:gd name="connsiteY47" fmla="*/ 0 h 950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392680" h="950976">
                  <a:moveTo>
                    <a:pt x="1143000" y="0"/>
                  </a:moveTo>
                  <a:lnTo>
                    <a:pt x="1583436" y="0"/>
                  </a:lnTo>
                  <a:cubicBezTo>
                    <a:pt x="1635252" y="9144"/>
                    <a:pt x="1656588" y="48768"/>
                    <a:pt x="1656588" y="82296"/>
                  </a:cubicBezTo>
                  <a:cubicBezTo>
                    <a:pt x="1656588" y="86868"/>
                    <a:pt x="1655064" y="97536"/>
                    <a:pt x="1653540" y="103632"/>
                  </a:cubicBezTo>
                  <a:cubicBezTo>
                    <a:pt x="1650492" y="134112"/>
                    <a:pt x="1606296" y="167640"/>
                    <a:pt x="1578864" y="167640"/>
                  </a:cubicBezTo>
                  <a:lnTo>
                    <a:pt x="1307592" y="167640"/>
                  </a:lnTo>
                  <a:cubicBezTo>
                    <a:pt x="1264920" y="172212"/>
                    <a:pt x="1246632" y="211836"/>
                    <a:pt x="1246632" y="239268"/>
                  </a:cubicBezTo>
                  <a:cubicBezTo>
                    <a:pt x="1246632" y="274320"/>
                    <a:pt x="1278636" y="312420"/>
                    <a:pt x="1307592" y="312420"/>
                  </a:cubicBezTo>
                  <a:lnTo>
                    <a:pt x="2313432" y="312420"/>
                  </a:lnTo>
                  <a:cubicBezTo>
                    <a:pt x="2365248" y="320040"/>
                    <a:pt x="2392680" y="358140"/>
                    <a:pt x="2392680" y="396240"/>
                  </a:cubicBezTo>
                  <a:cubicBezTo>
                    <a:pt x="2392680" y="434340"/>
                    <a:pt x="2362200" y="480060"/>
                    <a:pt x="2308860" y="481584"/>
                  </a:cubicBezTo>
                  <a:lnTo>
                    <a:pt x="1232916" y="483108"/>
                  </a:lnTo>
                  <a:cubicBezTo>
                    <a:pt x="1258824" y="501396"/>
                    <a:pt x="1269492" y="528828"/>
                    <a:pt x="1269492" y="553212"/>
                  </a:cubicBezTo>
                  <a:cubicBezTo>
                    <a:pt x="1269492" y="577596"/>
                    <a:pt x="1257300" y="612648"/>
                    <a:pt x="1219200" y="629412"/>
                  </a:cubicBezTo>
                  <a:cubicBezTo>
                    <a:pt x="1211580" y="632460"/>
                    <a:pt x="1199388" y="637032"/>
                    <a:pt x="1194816" y="637032"/>
                  </a:cubicBezTo>
                  <a:lnTo>
                    <a:pt x="923544" y="637032"/>
                  </a:lnTo>
                  <a:cubicBezTo>
                    <a:pt x="879348" y="644652"/>
                    <a:pt x="859536" y="676656"/>
                    <a:pt x="859536" y="708660"/>
                  </a:cubicBezTo>
                  <a:cubicBezTo>
                    <a:pt x="859536" y="742188"/>
                    <a:pt x="888492" y="783336"/>
                    <a:pt x="928116" y="783336"/>
                  </a:cubicBezTo>
                  <a:lnTo>
                    <a:pt x="1615440" y="783336"/>
                  </a:lnTo>
                  <a:cubicBezTo>
                    <a:pt x="1668780" y="797052"/>
                    <a:pt x="1687068" y="830580"/>
                    <a:pt x="1687068" y="865632"/>
                  </a:cubicBezTo>
                  <a:cubicBezTo>
                    <a:pt x="1687068" y="909828"/>
                    <a:pt x="1650492" y="950976"/>
                    <a:pt x="1610868" y="950976"/>
                  </a:cubicBezTo>
                  <a:lnTo>
                    <a:pt x="0" y="950976"/>
                  </a:lnTo>
                  <a:lnTo>
                    <a:pt x="0" y="938784"/>
                  </a:lnTo>
                  <a:lnTo>
                    <a:pt x="1543812" y="938784"/>
                  </a:lnTo>
                  <a:cubicBezTo>
                    <a:pt x="1583436" y="932688"/>
                    <a:pt x="1604772" y="893064"/>
                    <a:pt x="1604772" y="867156"/>
                  </a:cubicBezTo>
                  <a:cubicBezTo>
                    <a:pt x="1604772" y="830580"/>
                    <a:pt x="1568196" y="794004"/>
                    <a:pt x="1539240" y="794004"/>
                  </a:cubicBezTo>
                  <a:lnTo>
                    <a:pt x="848868" y="794004"/>
                  </a:lnTo>
                  <a:cubicBezTo>
                    <a:pt x="801624" y="786384"/>
                    <a:pt x="775716" y="746760"/>
                    <a:pt x="775716" y="710184"/>
                  </a:cubicBezTo>
                  <a:cubicBezTo>
                    <a:pt x="775716" y="705612"/>
                    <a:pt x="777240" y="697992"/>
                    <a:pt x="777240" y="691896"/>
                  </a:cubicBezTo>
                  <a:cubicBezTo>
                    <a:pt x="778764" y="662940"/>
                    <a:pt x="821436" y="626364"/>
                    <a:pt x="847344" y="626364"/>
                  </a:cubicBezTo>
                  <a:lnTo>
                    <a:pt x="1118616" y="626364"/>
                  </a:lnTo>
                  <a:cubicBezTo>
                    <a:pt x="1162812" y="617220"/>
                    <a:pt x="1185672" y="586740"/>
                    <a:pt x="1185672" y="553212"/>
                  </a:cubicBezTo>
                  <a:cubicBezTo>
                    <a:pt x="1185672" y="530352"/>
                    <a:pt x="1173480" y="498348"/>
                    <a:pt x="1139952" y="484632"/>
                  </a:cubicBezTo>
                  <a:cubicBezTo>
                    <a:pt x="1136904" y="483108"/>
                    <a:pt x="1132332" y="481584"/>
                    <a:pt x="1127760" y="481584"/>
                  </a:cubicBezTo>
                  <a:lnTo>
                    <a:pt x="1022604" y="481584"/>
                  </a:lnTo>
                  <a:lnTo>
                    <a:pt x="1022604" y="469392"/>
                  </a:lnTo>
                  <a:lnTo>
                    <a:pt x="2246376" y="469392"/>
                  </a:lnTo>
                  <a:cubicBezTo>
                    <a:pt x="2289048" y="463296"/>
                    <a:pt x="2308860" y="423672"/>
                    <a:pt x="2308860" y="396240"/>
                  </a:cubicBezTo>
                  <a:cubicBezTo>
                    <a:pt x="2308860" y="393192"/>
                    <a:pt x="2305812" y="381000"/>
                    <a:pt x="2304288" y="373380"/>
                  </a:cubicBezTo>
                  <a:cubicBezTo>
                    <a:pt x="2301240" y="352044"/>
                    <a:pt x="2264664" y="324612"/>
                    <a:pt x="2247900" y="324612"/>
                  </a:cubicBezTo>
                  <a:lnTo>
                    <a:pt x="1242060" y="324612"/>
                  </a:lnTo>
                  <a:cubicBezTo>
                    <a:pt x="1190244" y="321564"/>
                    <a:pt x="1162812" y="275844"/>
                    <a:pt x="1162812" y="239268"/>
                  </a:cubicBezTo>
                  <a:cubicBezTo>
                    <a:pt x="1162812" y="195072"/>
                    <a:pt x="1200912" y="155448"/>
                    <a:pt x="1243584" y="155448"/>
                  </a:cubicBezTo>
                  <a:lnTo>
                    <a:pt x="1513332" y="155448"/>
                  </a:lnTo>
                  <a:cubicBezTo>
                    <a:pt x="1556004" y="144780"/>
                    <a:pt x="1572768" y="112776"/>
                    <a:pt x="1572768" y="82296"/>
                  </a:cubicBezTo>
                  <a:cubicBezTo>
                    <a:pt x="1572768" y="50292"/>
                    <a:pt x="1545336" y="10668"/>
                    <a:pt x="1507236" y="10668"/>
                  </a:cubicBezTo>
                  <a:lnTo>
                    <a:pt x="1143000" y="10668"/>
                  </a:lnTo>
                  <a:lnTo>
                    <a:pt x="1143000" y="0"/>
                  </a:lnTo>
                  <a:close/>
                </a:path>
              </a:pathLst>
            </a:custGeom>
            <a:gradFill>
              <a:gsLst>
                <a:gs pos="0">
                  <a:schemeClr val="accent1">
                    <a:lumMod val="20000"/>
                    <a:lumOff val="80000"/>
                    <a:alpha val="40000"/>
                  </a:schemeClr>
                </a:gs>
                <a:gs pos="59000">
                  <a:schemeClr val="accent1"/>
                </a:gs>
              </a:gsLst>
              <a:lin ang="0" scaled="1"/>
            </a:gradFill>
            <a:ln w="2886" cap="flat">
              <a:solidFill>
                <a:schemeClr val="tx1"/>
              </a:solidFill>
              <a:prstDash val="solid"/>
              <a:miter/>
            </a:ln>
          </p:spPr>
          <p:txBody>
            <a:bodyPr rtlCol="0" anchor="ctr"/>
            <a:lstStyle/>
            <a:p>
              <a:endParaRPr lang="zh-CN" altLang="en-US">
                <a:cs typeface="+mn-ea"/>
                <a:sym typeface="+mn-lt"/>
              </a:endParaRPr>
            </a:p>
          </p:txBody>
        </p:sp>
        <p:sp>
          <p:nvSpPr>
            <p:cNvPr id="82" name="任意多边形: 形状 41"/>
            <p:cNvSpPr/>
            <p:nvPr>
              <p:custDataLst>
                <p:tags r:id="rId31"/>
              </p:custDataLst>
            </p:nvPr>
          </p:nvSpPr>
          <p:spPr>
            <a:xfrm>
              <a:off x="2110" y="8533"/>
              <a:ext cx="2515" cy="773"/>
            </a:xfrm>
            <a:custGeom>
              <a:avLst/>
              <a:gdLst>
                <a:gd name="connsiteX0" fmla="*/ 807720 w 1566672"/>
                <a:gd name="connsiteY0" fmla="*/ 0 h 481584"/>
                <a:gd name="connsiteX1" fmla="*/ 1566672 w 1566672"/>
                <a:gd name="connsiteY1" fmla="*/ 0 h 481584"/>
                <a:gd name="connsiteX2" fmla="*/ 1566672 w 1566672"/>
                <a:gd name="connsiteY2" fmla="*/ 10668 h 481584"/>
                <a:gd name="connsiteX3" fmla="*/ 880872 w 1566672"/>
                <a:gd name="connsiteY3" fmla="*/ 10668 h 481584"/>
                <a:gd name="connsiteX4" fmla="*/ 818388 w 1566672"/>
                <a:gd name="connsiteY4" fmla="*/ 83820 h 481584"/>
                <a:gd name="connsiteX5" fmla="*/ 859536 w 1566672"/>
                <a:gd name="connsiteY5" fmla="*/ 147828 h 481584"/>
                <a:gd name="connsiteX6" fmla="*/ 877824 w 1566672"/>
                <a:gd name="connsiteY6" fmla="*/ 155448 h 481584"/>
                <a:gd name="connsiteX7" fmla="*/ 1147572 w 1566672"/>
                <a:gd name="connsiteY7" fmla="*/ 155448 h 481584"/>
                <a:gd name="connsiteX8" fmla="*/ 1228344 w 1566672"/>
                <a:gd name="connsiteY8" fmla="*/ 239268 h 481584"/>
                <a:gd name="connsiteX9" fmla="*/ 1149096 w 1566672"/>
                <a:gd name="connsiteY9" fmla="*/ 324612 h 481584"/>
                <a:gd name="connsiteX10" fmla="*/ 143256 w 1566672"/>
                <a:gd name="connsiteY10" fmla="*/ 324612 h 481584"/>
                <a:gd name="connsiteX11" fmla="*/ 82296 w 1566672"/>
                <a:gd name="connsiteY11" fmla="*/ 396240 h 481584"/>
                <a:gd name="connsiteX12" fmla="*/ 144780 w 1566672"/>
                <a:gd name="connsiteY12" fmla="*/ 469392 h 481584"/>
                <a:gd name="connsiteX13" fmla="*/ 1560576 w 1566672"/>
                <a:gd name="connsiteY13" fmla="*/ 469392 h 481584"/>
                <a:gd name="connsiteX14" fmla="*/ 1560576 w 1566672"/>
                <a:gd name="connsiteY14" fmla="*/ 481584 h 481584"/>
                <a:gd name="connsiteX15" fmla="*/ 80772 w 1566672"/>
                <a:gd name="connsiteY15" fmla="*/ 481584 h 481584"/>
                <a:gd name="connsiteX16" fmla="*/ 3048 w 1566672"/>
                <a:gd name="connsiteY16" fmla="*/ 423672 h 481584"/>
                <a:gd name="connsiteX17" fmla="*/ 0 w 1566672"/>
                <a:gd name="connsiteY17" fmla="*/ 411480 h 481584"/>
                <a:gd name="connsiteX18" fmla="*/ 0 w 1566672"/>
                <a:gd name="connsiteY18" fmla="*/ 382524 h 481584"/>
                <a:gd name="connsiteX19" fmla="*/ 76200 w 1566672"/>
                <a:gd name="connsiteY19" fmla="*/ 312420 h 481584"/>
                <a:gd name="connsiteX20" fmla="*/ 1083564 w 1566672"/>
                <a:gd name="connsiteY20" fmla="*/ 312420 h 481584"/>
                <a:gd name="connsiteX21" fmla="*/ 1144524 w 1566672"/>
                <a:gd name="connsiteY21" fmla="*/ 239268 h 481584"/>
                <a:gd name="connsiteX22" fmla="*/ 1082040 w 1566672"/>
                <a:gd name="connsiteY22" fmla="*/ 167640 h 481584"/>
                <a:gd name="connsiteX23" fmla="*/ 812292 w 1566672"/>
                <a:gd name="connsiteY23" fmla="*/ 167640 h 481584"/>
                <a:gd name="connsiteX24" fmla="*/ 734568 w 1566672"/>
                <a:gd name="connsiteY24" fmla="*/ 83820 h 481584"/>
                <a:gd name="connsiteX25" fmla="*/ 807720 w 1566672"/>
                <a:gd name="connsiteY25" fmla="*/ 0 h 48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66672" h="481584">
                  <a:moveTo>
                    <a:pt x="807720" y="0"/>
                  </a:moveTo>
                  <a:lnTo>
                    <a:pt x="1566672" y="0"/>
                  </a:lnTo>
                  <a:lnTo>
                    <a:pt x="1566672" y="10668"/>
                  </a:lnTo>
                  <a:lnTo>
                    <a:pt x="880872" y="10668"/>
                  </a:lnTo>
                  <a:cubicBezTo>
                    <a:pt x="836676" y="21336"/>
                    <a:pt x="818388" y="51816"/>
                    <a:pt x="818388" y="83820"/>
                  </a:cubicBezTo>
                  <a:cubicBezTo>
                    <a:pt x="818388" y="105156"/>
                    <a:pt x="829056" y="132588"/>
                    <a:pt x="859536" y="147828"/>
                  </a:cubicBezTo>
                  <a:cubicBezTo>
                    <a:pt x="864108" y="150876"/>
                    <a:pt x="873252" y="155448"/>
                    <a:pt x="877824" y="155448"/>
                  </a:cubicBezTo>
                  <a:lnTo>
                    <a:pt x="1147572" y="155448"/>
                  </a:lnTo>
                  <a:cubicBezTo>
                    <a:pt x="1203960" y="163068"/>
                    <a:pt x="1228344" y="201168"/>
                    <a:pt x="1228344" y="239268"/>
                  </a:cubicBezTo>
                  <a:cubicBezTo>
                    <a:pt x="1228344" y="286512"/>
                    <a:pt x="1188720" y="324612"/>
                    <a:pt x="1149096" y="324612"/>
                  </a:cubicBezTo>
                  <a:lnTo>
                    <a:pt x="143256" y="324612"/>
                  </a:lnTo>
                  <a:cubicBezTo>
                    <a:pt x="103632" y="333756"/>
                    <a:pt x="82296" y="365760"/>
                    <a:pt x="82296" y="396240"/>
                  </a:cubicBezTo>
                  <a:cubicBezTo>
                    <a:pt x="82296" y="432816"/>
                    <a:pt x="114300" y="469392"/>
                    <a:pt x="144780" y="469392"/>
                  </a:cubicBezTo>
                  <a:lnTo>
                    <a:pt x="1560576" y="469392"/>
                  </a:lnTo>
                  <a:lnTo>
                    <a:pt x="1560576" y="481584"/>
                  </a:lnTo>
                  <a:lnTo>
                    <a:pt x="80772" y="481584"/>
                  </a:lnTo>
                  <a:cubicBezTo>
                    <a:pt x="56388" y="481584"/>
                    <a:pt x="9144" y="457200"/>
                    <a:pt x="3048" y="423672"/>
                  </a:cubicBezTo>
                  <a:cubicBezTo>
                    <a:pt x="3048" y="420624"/>
                    <a:pt x="0" y="414528"/>
                    <a:pt x="0" y="411480"/>
                  </a:cubicBezTo>
                  <a:lnTo>
                    <a:pt x="0" y="382524"/>
                  </a:lnTo>
                  <a:cubicBezTo>
                    <a:pt x="3048" y="350520"/>
                    <a:pt x="44196" y="312420"/>
                    <a:pt x="76200" y="312420"/>
                  </a:cubicBezTo>
                  <a:lnTo>
                    <a:pt x="1083564" y="312420"/>
                  </a:lnTo>
                  <a:cubicBezTo>
                    <a:pt x="1127760" y="297180"/>
                    <a:pt x="1144524" y="271272"/>
                    <a:pt x="1144524" y="239268"/>
                  </a:cubicBezTo>
                  <a:cubicBezTo>
                    <a:pt x="1144524" y="204216"/>
                    <a:pt x="1110996" y="167640"/>
                    <a:pt x="1082040" y="167640"/>
                  </a:cubicBezTo>
                  <a:lnTo>
                    <a:pt x="812292" y="167640"/>
                  </a:lnTo>
                  <a:cubicBezTo>
                    <a:pt x="758952" y="160020"/>
                    <a:pt x="734568" y="120396"/>
                    <a:pt x="734568" y="83820"/>
                  </a:cubicBezTo>
                  <a:cubicBezTo>
                    <a:pt x="734568" y="48768"/>
                    <a:pt x="757428" y="9144"/>
                    <a:pt x="807720" y="0"/>
                  </a:cubicBezTo>
                  <a:close/>
                </a:path>
              </a:pathLst>
            </a:custGeom>
            <a:gradFill>
              <a:gsLst>
                <a:gs pos="100000">
                  <a:schemeClr val="accent1">
                    <a:lumMod val="60000"/>
                    <a:lumOff val="40000"/>
                    <a:alpha val="60000"/>
                  </a:schemeClr>
                </a:gs>
                <a:gs pos="56000">
                  <a:schemeClr val="accent1"/>
                </a:gs>
              </a:gsLst>
              <a:lin ang="0" scaled="1"/>
            </a:gradFill>
            <a:ln w="2886" cap="flat">
              <a:solidFill>
                <a:schemeClr val="tx1"/>
              </a:solidFill>
              <a:prstDash val="solid"/>
              <a:miter/>
            </a:ln>
          </p:spPr>
          <p:txBody>
            <a:bodyPr rtlCol="0" anchor="ctr"/>
            <a:lstStyle/>
            <a:p>
              <a:endParaRPr lang="zh-CN" altLang="en-US">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 presetClass="entr" presetSubtype="8" decel="10000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0-#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par>
                                <p:cTn id="12" presetID="2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750"/>
                            </p:stCondLst>
                            <p:childTnLst>
                              <p:par>
                                <p:cTn id="22" presetID="42" presetClass="entr" presetSubtype="0" fill="hold" nodeType="afterEffect">
                                  <p:stCondLst>
                                    <p:cond delay="0"/>
                                  </p:stCondLst>
                                  <p:iterate type="lt">
                                    <p:tmPct val="1786"/>
                                  </p:iterate>
                                  <p:childTnLst>
                                    <p:set>
                                      <p:cBhvr>
                                        <p:cTn id="23" dur="1" fill="hold">
                                          <p:stCondLst>
                                            <p:cond delay="0"/>
                                          </p:stCondLst>
                                        </p:cTn>
                                        <p:tgtEl>
                                          <p:spTgt spid="2"/>
                                        </p:tgtEl>
                                        <p:attrNameLst>
                                          <p:attrName>style.visibility</p:attrName>
                                        </p:attrNameLst>
                                      </p:cBhvr>
                                      <p:to>
                                        <p:strVal val="visible"/>
                                      </p:to>
                                    </p:set>
                                    <p:anim to="" calcmode="lin" valueType="num">
                                      <p:cBhvr>
                                        <p:cTn id="24" dur="700" fill="hold">
                                          <p:stCondLst>
                                            <p:cond delay="0"/>
                                          </p:stCondLst>
                                        </p:cTn>
                                        <p:tgtEl>
                                          <p:spTgt spid="2"/>
                                        </p:tgtEl>
                                        <p:attrNameLst>
                                          <p:attrName>ppt_y</p:attrName>
                                        </p:attrNameLst>
                                      </p:cBhvr>
                                      <p:tavLst>
                                        <p:tav tm="0" fmla="#ppt_y+(8/9)*(#ppt_y-(#ppt_y+0.1))*((1.5-1.5*$)^2-(1.5-1.5*$)^3)">
                                          <p:val>
                                            <p:fltVal val="0"/>
                                          </p:val>
                                        </p:tav>
                                        <p:tav tm="100000">
                                          <p:val>
                                            <p:fltVal val="1"/>
                                          </p:val>
                                        </p:tav>
                                      </p:tavLst>
                                    </p:anim>
                                    <p:anim to="" calcmode="lin" valueType="num">
                                      <p:cBhvr>
                                        <p:cTn id="25" dur="700" fill="hold">
                                          <p:stCondLst>
                                            <p:cond delay="0"/>
                                          </p:stCondLst>
                                        </p:cTn>
                                        <p:tgtEl>
                                          <p:spTgt spid="2"/>
                                        </p:tgtEl>
                                        <p:attrNameLst>
                                          <p:attrName>style.opacity</p:attrName>
                                        </p:attrNameLst>
                                      </p:cBhvr>
                                      <p:tavLst>
                                        <p:tav tm="0" fmla="1+(8/9)*(1-0)*((1.5-1.5*$)^2-(1.5-1.5*$)^3)">
                                          <p:val>
                                            <p:fltVal val="0"/>
                                          </p:val>
                                        </p:tav>
                                        <p:tav tm="100000">
                                          <p:val>
                                            <p:fltVal val="1"/>
                                          </p:val>
                                        </p:tav>
                                      </p:tavLst>
                                    </p:anim>
                                  </p:childTnLst>
                                </p:cTn>
                              </p:par>
                            </p:childTnLst>
                          </p:cTn>
                        </p:par>
                        <p:par>
                          <p:cTn id="26" fill="hold">
                            <p:stCondLst>
                              <p:cond delay="1450"/>
                            </p:stCondLst>
                            <p:childTnLst>
                              <p:par>
                                <p:cTn id="27" presetID="2" presetClass="entr" presetSubtype="8" decel="10000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000" fill="hold"/>
                                        <p:tgtEl>
                                          <p:spTgt spid="6"/>
                                        </p:tgtEl>
                                        <p:attrNameLst>
                                          <p:attrName>ppt_x</p:attrName>
                                        </p:attrNameLst>
                                      </p:cBhvr>
                                      <p:tavLst>
                                        <p:tav tm="0">
                                          <p:val>
                                            <p:strVal val="0-#ppt_w/2"/>
                                          </p:val>
                                        </p:tav>
                                        <p:tav tm="100000">
                                          <p:val>
                                            <p:strVal val="#ppt_x"/>
                                          </p:val>
                                        </p:tav>
                                      </p:tavLst>
                                    </p:anim>
                                    <p:anim calcmode="lin" valueType="num">
                                      <p:cBhvr additive="base">
                                        <p:cTn id="30" dur="1000" fill="hold"/>
                                        <p:tgtEl>
                                          <p:spTgt spid="6"/>
                                        </p:tgtEl>
                                        <p:attrNameLst>
                                          <p:attrName>ppt_y</p:attrName>
                                        </p:attrNameLst>
                                      </p:cBhvr>
                                      <p:tavLst>
                                        <p:tav tm="0">
                                          <p:val>
                                            <p:strVal val="#ppt_y"/>
                                          </p:val>
                                        </p:tav>
                                        <p:tav tm="100000">
                                          <p:val>
                                            <p:strVal val="#ppt_y"/>
                                          </p:val>
                                        </p:tav>
                                      </p:tavLst>
                                    </p:anim>
                                  </p:childTnLst>
                                </p:cTn>
                              </p:par>
                              <p:par>
                                <p:cTn id="31" presetID="2" presetClass="entr" presetSubtype="8" de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1000" fill="hold"/>
                                        <p:tgtEl>
                                          <p:spTgt spid="9"/>
                                        </p:tgtEl>
                                        <p:attrNameLst>
                                          <p:attrName>ppt_x</p:attrName>
                                        </p:attrNameLst>
                                      </p:cBhvr>
                                      <p:tavLst>
                                        <p:tav tm="0">
                                          <p:val>
                                            <p:strVal val="0-#ppt_w/2"/>
                                          </p:val>
                                        </p:tav>
                                        <p:tav tm="100000">
                                          <p:val>
                                            <p:strVal val="#ppt_x"/>
                                          </p:val>
                                        </p:tav>
                                      </p:tavLst>
                                    </p:anim>
                                    <p:anim calcmode="lin" valueType="num">
                                      <p:cBhvr additive="base">
                                        <p:cTn id="34" dur="1000" fill="hold"/>
                                        <p:tgtEl>
                                          <p:spTgt spid="9"/>
                                        </p:tgtEl>
                                        <p:attrNameLst>
                                          <p:attrName>ppt_y</p:attrName>
                                        </p:attrNameLst>
                                      </p:cBhvr>
                                      <p:tavLst>
                                        <p:tav tm="0">
                                          <p:val>
                                            <p:strVal val="#ppt_y"/>
                                          </p:val>
                                        </p:tav>
                                        <p:tav tm="100000">
                                          <p:val>
                                            <p:strVal val="#ppt_y"/>
                                          </p:val>
                                        </p:tav>
                                      </p:tavLst>
                                    </p:anim>
                                  </p:childTnLst>
                                </p:cTn>
                              </p:par>
                              <p:par>
                                <p:cTn id="35" presetID="2" presetClass="entr" presetSubtype="8" decel="10000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000" fill="hold"/>
                                        <p:tgtEl>
                                          <p:spTgt spid="10"/>
                                        </p:tgtEl>
                                        <p:attrNameLst>
                                          <p:attrName>ppt_x</p:attrName>
                                        </p:attrNameLst>
                                      </p:cBhvr>
                                      <p:tavLst>
                                        <p:tav tm="0">
                                          <p:val>
                                            <p:strVal val="0-#ppt_w/2"/>
                                          </p:val>
                                        </p:tav>
                                        <p:tav tm="100000">
                                          <p:val>
                                            <p:strVal val="#ppt_x"/>
                                          </p:val>
                                        </p:tav>
                                      </p:tavLst>
                                    </p:anim>
                                    <p:anim calcmode="lin" valueType="num">
                                      <p:cBhvr additive="base">
                                        <p:cTn id="38" dur="1000" fill="hold"/>
                                        <p:tgtEl>
                                          <p:spTgt spid="10"/>
                                        </p:tgtEl>
                                        <p:attrNameLst>
                                          <p:attrName>ppt_y</p:attrName>
                                        </p:attrNameLst>
                                      </p:cBhvr>
                                      <p:tavLst>
                                        <p:tav tm="0">
                                          <p:val>
                                            <p:strVal val="#ppt_y"/>
                                          </p:val>
                                        </p:tav>
                                        <p:tav tm="100000">
                                          <p:val>
                                            <p:strVal val="#ppt_y"/>
                                          </p:val>
                                        </p:tav>
                                      </p:tavLst>
                                    </p:anim>
                                  </p:childTnLst>
                                </p:cTn>
                              </p:par>
                              <p:par>
                                <p:cTn id="39" presetID="2" presetClass="entr" presetSubtype="2" decel="10000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000" fill="hold"/>
                                        <p:tgtEl>
                                          <p:spTgt spid="12"/>
                                        </p:tgtEl>
                                        <p:attrNameLst>
                                          <p:attrName>ppt_x</p:attrName>
                                        </p:attrNameLst>
                                      </p:cBhvr>
                                      <p:tavLst>
                                        <p:tav tm="0">
                                          <p:val>
                                            <p:strVal val="1+#ppt_w/2"/>
                                          </p:val>
                                        </p:tav>
                                        <p:tav tm="100000">
                                          <p:val>
                                            <p:strVal val="#ppt_x"/>
                                          </p:val>
                                        </p:tav>
                                      </p:tavLst>
                                    </p:anim>
                                    <p:anim calcmode="lin" valueType="num">
                                      <p:cBhvr additive="base">
                                        <p:cTn id="42" dur="1000" fill="hold"/>
                                        <p:tgtEl>
                                          <p:spTgt spid="12"/>
                                        </p:tgtEl>
                                        <p:attrNameLst>
                                          <p:attrName>ppt_y</p:attrName>
                                        </p:attrNameLst>
                                      </p:cBhvr>
                                      <p:tavLst>
                                        <p:tav tm="0">
                                          <p:val>
                                            <p:strVal val="#ppt_y"/>
                                          </p:val>
                                        </p:tav>
                                        <p:tav tm="100000">
                                          <p:val>
                                            <p:strVal val="#ppt_y"/>
                                          </p:val>
                                        </p:tav>
                                      </p:tavLst>
                                    </p:anim>
                                  </p:childTnLst>
                                </p:cTn>
                              </p:par>
                              <p:par>
                                <p:cTn id="43" presetID="2" presetClass="entr" presetSubtype="2" decel="10000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1000" fill="hold"/>
                                        <p:tgtEl>
                                          <p:spTgt spid="13"/>
                                        </p:tgtEl>
                                        <p:attrNameLst>
                                          <p:attrName>ppt_x</p:attrName>
                                        </p:attrNameLst>
                                      </p:cBhvr>
                                      <p:tavLst>
                                        <p:tav tm="0">
                                          <p:val>
                                            <p:strVal val="1+#ppt_w/2"/>
                                          </p:val>
                                        </p:tav>
                                        <p:tav tm="100000">
                                          <p:val>
                                            <p:strVal val="#ppt_x"/>
                                          </p:val>
                                        </p:tav>
                                      </p:tavLst>
                                    </p:anim>
                                    <p:anim calcmode="lin" valueType="num">
                                      <p:cBhvr additive="base">
                                        <p:cTn id="46" dur="1000" fill="hold"/>
                                        <p:tgtEl>
                                          <p:spTgt spid="13"/>
                                        </p:tgtEl>
                                        <p:attrNameLst>
                                          <p:attrName>ppt_y</p:attrName>
                                        </p:attrNameLst>
                                      </p:cBhvr>
                                      <p:tavLst>
                                        <p:tav tm="0">
                                          <p:val>
                                            <p:strVal val="#ppt_y"/>
                                          </p:val>
                                        </p:tav>
                                        <p:tav tm="100000">
                                          <p:val>
                                            <p:strVal val="#ppt_y"/>
                                          </p:val>
                                        </p:tav>
                                      </p:tavLst>
                                    </p:anim>
                                  </p:childTnLst>
                                </p:cTn>
                              </p:par>
                              <p:par>
                                <p:cTn id="47" presetID="2" presetClass="entr" presetSubtype="2" decel="10000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1000" fill="hold"/>
                                        <p:tgtEl>
                                          <p:spTgt spid="14"/>
                                        </p:tgtEl>
                                        <p:attrNameLst>
                                          <p:attrName>ppt_x</p:attrName>
                                        </p:attrNameLst>
                                      </p:cBhvr>
                                      <p:tavLst>
                                        <p:tav tm="0">
                                          <p:val>
                                            <p:strVal val="1+#ppt_w/2"/>
                                          </p:val>
                                        </p:tav>
                                        <p:tav tm="100000">
                                          <p:val>
                                            <p:strVal val="#ppt_x"/>
                                          </p:val>
                                        </p:tav>
                                      </p:tavLst>
                                    </p:anim>
                                    <p:anim calcmode="lin" valueType="num">
                                      <p:cBhvr additive="base">
                                        <p:cTn id="50" dur="1000" fill="hold"/>
                                        <p:tgtEl>
                                          <p:spTgt spid="14"/>
                                        </p:tgtEl>
                                        <p:attrNameLst>
                                          <p:attrName>ppt_y</p:attrName>
                                        </p:attrNameLst>
                                      </p:cBhvr>
                                      <p:tavLst>
                                        <p:tav tm="0">
                                          <p:val>
                                            <p:strVal val="#ppt_y"/>
                                          </p:val>
                                        </p:tav>
                                        <p:tav tm="100000">
                                          <p:val>
                                            <p:strVal val="#ppt_y"/>
                                          </p:val>
                                        </p:tav>
                                      </p:tavLst>
                                    </p:anim>
                                  </p:childTnLst>
                                </p:cTn>
                              </p:par>
                            </p:childTnLst>
                          </p:cTn>
                        </p:par>
                        <p:par>
                          <p:cTn id="51" fill="hold">
                            <p:stCondLst>
                              <p:cond delay="2450"/>
                            </p:stCondLst>
                            <p:childTnLst>
                              <p:par>
                                <p:cTn id="52" presetID="53" presetClass="entr" presetSubtype="16" fill="hold" grpId="0" nodeType="afterEffect">
                                  <p:stCondLst>
                                    <p:cond delay="0"/>
                                  </p:stCondLst>
                                  <p:iterate type="lt">
                                    <p:tmPct val="10000"/>
                                  </p:iterate>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childTnLst>
                          </p:cTn>
                        </p:par>
                        <p:par>
                          <p:cTn id="57" fill="hold">
                            <p:stCondLst>
                              <p:cond delay="3200"/>
                            </p:stCondLst>
                            <p:childTnLst>
                              <p:par>
                                <p:cTn id="58" presetID="14" presetClass="entr" presetSubtype="1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randombar(horizontal)">
                                      <p:cBhvr>
                                        <p:cTn id="60" dur="500"/>
                                        <p:tgtEl>
                                          <p:spTgt spid="15"/>
                                        </p:tgtEl>
                                      </p:cBhvr>
                                    </p:animEffect>
                                  </p:childTnLst>
                                </p:cTn>
                              </p:par>
                            </p:childTnLst>
                          </p:cTn>
                        </p:par>
                        <p:par>
                          <p:cTn id="61" fill="hold">
                            <p:stCondLst>
                              <p:cond delay="3700"/>
                            </p:stCondLst>
                            <p:childTnLst>
                              <p:par>
                                <p:cTn id="62" presetID="53" presetClass="entr" presetSubtype="16" fill="hold" grpId="0" nodeType="afterEffect">
                                  <p:stCondLst>
                                    <p:cond delay="0"/>
                                  </p:stCondLst>
                                  <p:iterate type="lt">
                                    <p:tmPct val="10000"/>
                                  </p:iterate>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childTnLst>
                          </p:cTn>
                        </p:par>
                        <p:par>
                          <p:cTn id="67" fill="hold">
                            <p:stCondLst>
                              <p:cond delay="4449"/>
                            </p:stCondLst>
                            <p:childTnLst>
                              <p:par>
                                <p:cTn id="68" presetID="14" presetClass="entr" presetSubtype="10"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randombar(horizontal)">
                                      <p:cBhvr>
                                        <p:cTn id="70" dur="500"/>
                                        <p:tgtEl>
                                          <p:spTgt spid="17"/>
                                        </p:tgtEl>
                                      </p:cBhvr>
                                    </p:animEffect>
                                  </p:childTnLst>
                                </p:cTn>
                              </p:par>
                            </p:childTnLst>
                          </p:cTn>
                        </p:par>
                        <p:par>
                          <p:cTn id="71" fill="hold">
                            <p:stCondLst>
                              <p:cond delay="4949"/>
                            </p:stCondLst>
                            <p:childTnLst>
                              <p:par>
                                <p:cTn id="72" presetID="53" presetClass="entr" presetSubtype="16" fill="hold" grpId="0" nodeType="afterEffect">
                                  <p:stCondLst>
                                    <p:cond delay="0"/>
                                  </p:stCondLst>
                                  <p:iterate type="lt">
                                    <p:tmPct val="10000"/>
                                  </p:iterate>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childTnLst>
                          </p:cTn>
                        </p:par>
                        <p:par>
                          <p:cTn id="77" fill="hold">
                            <p:stCondLst>
                              <p:cond delay="5699"/>
                            </p:stCondLst>
                            <p:childTnLst>
                              <p:par>
                                <p:cTn id="78" presetID="14" presetClass="entr" presetSubtype="10" fill="hold" grpId="0" nodeType="after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randombar(horizontal)">
                                      <p:cBhvr>
                                        <p:cTn id="80" dur="500"/>
                                        <p:tgtEl>
                                          <p:spTgt spid="19"/>
                                        </p:tgtEl>
                                      </p:cBhvr>
                                    </p:animEffect>
                                  </p:childTnLst>
                                </p:cTn>
                              </p:par>
                            </p:childTnLst>
                          </p:cTn>
                        </p:par>
                        <p:par>
                          <p:cTn id="81" fill="hold">
                            <p:stCondLst>
                              <p:cond delay="6199"/>
                            </p:stCondLst>
                            <p:childTnLst>
                              <p:par>
                                <p:cTn id="82" presetID="53" presetClass="entr" presetSubtype="16" fill="hold" grpId="0" nodeType="afterEffect">
                                  <p:stCondLst>
                                    <p:cond delay="0"/>
                                  </p:stCondLst>
                                  <p:iterate type="lt">
                                    <p:tmPct val="10000"/>
                                  </p:iterate>
                                  <p:childTnLst>
                                    <p:set>
                                      <p:cBhvr>
                                        <p:cTn id="83" dur="1" fill="hold">
                                          <p:stCondLst>
                                            <p:cond delay="0"/>
                                          </p:stCondLst>
                                        </p:cTn>
                                        <p:tgtEl>
                                          <p:spTgt spid="22"/>
                                        </p:tgtEl>
                                        <p:attrNameLst>
                                          <p:attrName>style.visibility</p:attrName>
                                        </p:attrNameLst>
                                      </p:cBhvr>
                                      <p:to>
                                        <p:strVal val="visible"/>
                                      </p:to>
                                    </p:set>
                                    <p:anim calcmode="lin" valueType="num">
                                      <p:cBhvr>
                                        <p:cTn id="84" dur="500" fill="hold"/>
                                        <p:tgtEl>
                                          <p:spTgt spid="22"/>
                                        </p:tgtEl>
                                        <p:attrNameLst>
                                          <p:attrName>ppt_w</p:attrName>
                                        </p:attrNameLst>
                                      </p:cBhvr>
                                      <p:tavLst>
                                        <p:tav tm="0">
                                          <p:val>
                                            <p:fltVal val="0"/>
                                          </p:val>
                                        </p:tav>
                                        <p:tav tm="100000">
                                          <p:val>
                                            <p:strVal val="#ppt_w"/>
                                          </p:val>
                                        </p:tav>
                                      </p:tavLst>
                                    </p:anim>
                                    <p:anim calcmode="lin" valueType="num">
                                      <p:cBhvr>
                                        <p:cTn id="85" dur="500" fill="hold"/>
                                        <p:tgtEl>
                                          <p:spTgt spid="22"/>
                                        </p:tgtEl>
                                        <p:attrNameLst>
                                          <p:attrName>ppt_h</p:attrName>
                                        </p:attrNameLst>
                                      </p:cBhvr>
                                      <p:tavLst>
                                        <p:tav tm="0">
                                          <p:val>
                                            <p:fltVal val="0"/>
                                          </p:val>
                                        </p:tav>
                                        <p:tav tm="100000">
                                          <p:val>
                                            <p:strVal val="#ppt_h"/>
                                          </p:val>
                                        </p:tav>
                                      </p:tavLst>
                                    </p:anim>
                                    <p:animEffect transition="in" filter="fade">
                                      <p:cBhvr>
                                        <p:cTn id="86" dur="500"/>
                                        <p:tgtEl>
                                          <p:spTgt spid="22"/>
                                        </p:tgtEl>
                                      </p:cBhvr>
                                    </p:animEffect>
                                  </p:childTnLst>
                                </p:cTn>
                              </p:par>
                            </p:childTnLst>
                          </p:cTn>
                        </p:par>
                        <p:par>
                          <p:cTn id="87" fill="hold">
                            <p:stCondLst>
                              <p:cond delay="6949"/>
                            </p:stCondLst>
                            <p:childTnLst>
                              <p:par>
                                <p:cTn id="88" presetID="14" presetClass="entr" presetSubtype="10"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randombar(horizontal)">
                                      <p:cBhvr>
                                        <p:cTn id="90" dur="500"/>
                                        <p:tgtEl>
                                          <p:spTgt spid="21"/>
                                        </p:tgtEl>
                                      </p:cBhvr>
                                    </p:animEffect>
                                  </p:childTnLst>
                                </p:cTn>
                              </p:par>
                            </p:childTnLst>
                          </p:cTn>
                        </p:par>
                        <p:par>
                          <p:cTn id="91" fill="hold">
                            <p:stCondLst>
                              <p:cond delay="7449"/>
                            </p:stCondLst>
                            <p:childTnLst>
                              <p:par>
                                <p:cTn id="92" presetID="53" presetClass="entr" presetSubtype="16" fill="hold" grpId="0" nodeType="afterEffect">
                                  <p:stCondLst>
                                    <p:cond delay="0"/>
                                  </p:stCondLst>
                                  <p:iterate type="lt">
                                    <p:tmPct val="10000"/>
                                  </p:iterate>
                                  <p:childTnLst>
                                    <p:set>
                                      <p:cBhvr>
                                        <p:cTn id="93" dur="1" fill="hold">
                                          <p:stCondLst>
                                            <p:cond delay="0"/>
                                          </p:stCondLst>
                                        </p:cTn>
                                        <p:tgtEl>
                                          <p:spTgt spid="24"/>
                                        </p:tgtEl>
                                        <p:attrNameLst>
                                          <p:attrName>style.visibility</p:attrName>
                                        </p:attrNameLst>
                                      </p:cBhvr>
                                      <p:to>
                                        <p:strVal val="visible"/>
                                      </p:to>
                                    </p:set>
                                    <p:anim calcmode="lin" valueType="num">
                                      <p:cBhvr>
                                        <p:cTn id="94" dur="500" fill="hold"/>
                                        <p:tgtEl>
                                          <p:spTgt spid="24"/>
                                        </p:tgtEl>
                                        <p:attrNameLst>
                                          <p:attrName>ppt_w</p:attrName>
                                        </p:attrNameLst>
                                      </p:cBhvr>
                                      <p:tavLst>
                                        <p:tav tm="0">
                                          <p:val>
                                            <p:fltVal val="0"/>
                                          </p:val>
                                        </p:tav>
                                        <p:tav tm="100000">
                                          <p:val>
                                            <p:strVal val="#ppt_w"/>
                                          </p:val>
                                        </p:tav>
                                      </p:tavLst>
                                    </p:anim>
                                    <p:anim calcmode="lin" valueType="num">
                                      <p:cBhvr>
                                        <p:cTn id="95" dur="500" fill="hold"/>
                                        <p:tgtEl>
                                          <p:spTgt spid="24"/>
                                        </p:tgtEl>
                                        <p:attrNameLst>
                                          <p:attrName>ppt_h</p:attrName>
                                        </p:attrNameLst>
                                      </p:cBhvr>
                                      <p:tavLst>
                                        <p:tav tm="0">
                                          <p:val>
                                            <p:fltVal val="0"/>
                                          </p:val>
                                        </p:tav>
                                        <p:tav tm="100000">
                                          <p:val>
                                            <p:strVal val="#ppt_h"/>
                                          </p:val>
                                        </p:tav>
                                      </p:tavLst>
                                    </p:anim>
                                    <p:animEffect transition="in" filter="fade">
                                      <p:cBhvr>
                                        <p:cTn id="96" dur="500"/>
                                        <p:tgtEl>
                                          <p:spTgt spid="24"/>
                                        </p:tgtEl>
                                      </p:cBhvr>
                                    </p:animEffect>
                                  </p:childTnLst>
                                </p:cTn>
                              </p:par>
                            </p:childTnLst>
                          </p:cTn>
                        </p:par>
                        <p:par>
                          <p:cTn id="97" fill="hold">
                            <p:stCondLst>
                              <p:cond delay="8199"/>
                            </p:stCondLst>
                            <p:childTnLst>
                              <p:par>
                                <p:cTn id="98" presetID="14" presetClass="entr" presetSubtype="10" fill="hold" grpId="0" nodeType="after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randombar(horizontal)">
                                      <p:cBhvr>
                                        <p:cTn id="100" dur="500"/>
                                        <p:tgtEl>
                                          <p:spTgt spid="23"/>
                                        </p:tgtEl>
                                      </p:cBhvr>
                                    </p:animEffect>
                                  </p:childTnLst>
                                </p:cTn>
                              </p:par>
                            </p:childTnLst>
                          </p:cTn>
                        </p:par>
                        <p:par>
                          <p:cTn id="101" fill="hold">
                            <p:stCondLst>
                              <p:cond delay="8699"/>
                            </p:stCondLst>
                            <p:childTnLst>
                              <p:par>
                                <p:cTn id="102" presetID="53" presetClass="entr" presetSubtype="16" fill="hold" grpId="0" nodeType="afterEffect">
                                  <p:stCondLst>
                                    <p:cond delay="0"/>
                                  </p:stCondLst>
                                  <p:iterate type="lt">
                                    <p:tmPct val="10000"/>
                                  </p:iterate>
                                  <p:childTnLst>
                                    <p:set>
                                      <p:cBhvr>
                                        <p:cTn id="103" dur="1" fill="hold">
                                          <p:stCondLst>
                                            <p:cond delay="0"/>
                                          </p:stCondLst>
                                        </p:cTn>
                                        <p:tgtEl>
                                          <p:spTgt spid="26"/>
                                        </p:tgtEl>
                                        <p:attrNameLst>
                                          <p:attrName>style.visibility</p:attrName>
                                        </p:attrNameLst>
                                      </p:cBhvr>
                                      <p:to>
                                        <p:strVal val="visible"/>
                                      </p:to>
                                    </p:set>
                                    <p:anim calcmode="lin" valueType="num">
                                      <p:cBhvr>
                                        <p:cTn id="104" dur="500" fill="hold"/>
                                        <p:tgtEl>
                                          <p:spTgt spid="26"/>
                                        </p:tgtEl>
                                        <p:attrNameLst>
                                          <p:attrName>ppt_w</p:attrName>
                                        </p:attrNameLst>
                                      </p:cBhvr>
                                      <p:tavLst>
                                        <p:tav tm="0">
                                          <p:val>
                                            <p:fltVal val="0"/>
                                          </p:val>
                                        </p:tav>
                                        <p:tav tm="100000">
                                          <p:val>
                                            <p:strVal val="#ppt_w"/>
                                          </p:val>
                                        </p:tav>
                                      </p:tavLst>
                                    </p:anim>
                                    <p:anim calcmode="lin" valueType="num">
                                      <p:cBhvr>
                                        <p:cTn id="105" dur="500" fill="hold"/>
                                        <p:tgtEl>
                                          <p:spTgt spid="26"/>
                                        </p:tgtEl>
                                        <p:attrNameLst>
                                          <p:attrName>ppt_h</p:attrName>
                                        </p:attrNameLst>
                                      </p:cBhvr>
                                      <p:tavLst>
                                        <p:tav tm="0">
                                          <p:val>
                                            <p:fltVal val="0"/>
                                          </p:val>
                                        </p:tav>
                                        <p:tav tm="100000">
                                          <p:val>
                                            <p:strVal val="#ppt_h"/>
                                          </p:val>
                                        </p:tav>
                                      </p:tavLst>
                                    </p:anim>
                                    <p:animEffect transition="in" filter="fade">
                                      <p:cBhvr>
                                        <p:cTn id="106" dur="500"/>
                                        <p:tgtEl>
                                          <p:spTgt spid="26"/>
                                        </p:tgtEl>
                                      </p:cBhvr>
                                    </p:animEffect>
                                  </p:childTnLst>
                                </p:cTn>
                              </p:par>
                            </p:childTnLst>
                          </p:cTn>
                        </p:par>
                        <p:par>
                          <p:cTn id="107" fill="hold">
                            <p:stCondLst>
                              <p:cond delay="9350"/>
                            </p:stCondLst>
                            <p:childTnLst>
                              <p:par>
                                <p:cTn id="108" presetID="14" presetClass="entr" presetSubtype="10" fill="hold" grpId="0" nodeType="afterEffect">
                                  <p:stCondLst>
                                    <p:cond delay="0"/>
                                  </p:stCondLst>
                                  <p:childTnLst>
                                    <p:set>
                                      <p:cBhvr>
                                        <p:cTn id="109" dur="1" fill="hold">
                                          <p:stCondLst>
                                            <p:cond delay="0"/>
                                          </p:stCondLst>
                                        </p:cTn>
                                        <p:tgtEl>
                                          <p:spTgt spid="25"/>
                                        </p:tgtEl>
                                        <p:attrNameLst>
                                          <p:attrName>style.visibility</p:attrName>
                                        </p:attrNameLst>
                                      </p:cBhvr>
                                      <p:to>
                                        <p:strVal val="visible"/>
                                      </p:to>
                                    </p:set>
                                    <p:animEffect transition="in" filter="randombar(horizontal)">
                                      <p:cBhvr>
                                        <p:cTn id="110" dur="500"/>
                                        <p:tgtEl>
                                          <p:spTgt spid="25"/>
                                        </p:tgtEl>
                                      </p:cBhvr>
                                    </p:animEffect>
                                  </p:childTnLst>
                                </p:cTn>
                              </p:par>
                              <p:par>
                                <p:cTn id="111" presetID="2" presetClass="entr" presetSubtype="2" decel="100000" fill="hold" grpId="0" nodeType="withEffect">
                                  <p:stCondLst>
                                    <p:cond delay="0"/>
                                  </p:stCondLst>
                                  <p:childTnLst>
                                    <p:set>
                                      <p:cBhvr>
                                        <p:cTn id="112" dur="1" fill="hold">
                                          <p:stCondLst>
                                            <p:cond delay="0"/>
                                          </p:stCondLst>
                                        </p:cTn>
                                        <p:tgtEl>
                                          <p:spTgt spid="27"/>
                                        </p:tgtEl>
                                        <p:attrNameLst>
                                          <p:attrName>style.visibility</p:attrName>
                                        </p:attrNameLst>
                                      </p:cBhvr>
                                      <p:to>
                                        <p:strVal val="visible"/>
                                      </p:to>
                                    </p:set>
                                    <p:anim calcmode="lin" valueType="num">
                                      <p:cBhvr additive="base">
                                        <p:cTn id="113" dur="1000" fill="hold"/>
                                        <p:tgtEl>
                                          <p:spTgt spid="27"/>
                                        </p:tgtEl>
                                        <p:attrNameLst>
                                          <p:attrName>ppt_x</p:attrName>
                                        </p:attrNameLst>
                                      </p:cBhvr>
                                      <p:tavLst>
                                        <p:tav tm="0">
                                          <p:val>
                                            <p:strVal val="1+#ppt_w/2"/>
                                          </p:val>
                                        </p:tav>
                                        <p:tav tm="100000">
                                          <p:val>
                                            <p:strVal val="#ppt_x"/>
                                          </p:val>
                                        </p:tav>
                                      </p:tavLst>
                                    </p:anim>
                                    <p:anim calcmode="lin" valueType="num">
                                      <p:cBhvr additive="base">
                                        <p:cTn id="114" dur="1000" fill="hold"/>
                                        <p:tgtEl>
                                          <p:spTgt spid="27"/>
                                        </p:tgtEl>
                                        <p:attrNameLst>
                                          <p:attrName>ppt_y</p:attrName>
                                        </p:attrNameLst>
                                      </p:cBhvr>
                                      <p:tavLst>
                                        <p:tav tm="0">
                                          <p:val>
                                            <p:strVal val="#ppt_y"/>
                                          </p:val>
                                        </p:tav>
                                        <p:tav tm="100000">
                                          <p:val>
                                            <p:strVal val="#ppt_y"/>
                                          </p:val>
                                        </p:tav>
                                      </p:tavLst>
                                    </p:anim>
                                  </p:childTnLst>
                                </p:cTn>
                              </p:par>
                            </p:childTnLst>
                          </p:cTn>
                        </p:par>
                        <p:par>
                          <p:cTn id="115" fill="hold">
                            <p:stCondLst>
                              <p:cond delay="9850"/>
                            </p:stCondLst>
                            <p:childTnLst>
                              <p:par>
                                <p:cTn id="116" presetID="14" presetClass="entr" presetSubtype="10" fill="hold" grpId="0" nodeType="afterEffect">
                                  <p:stCondLst>
                                    <p:cond delay="0"/>
                                  </p:stCondLst>
                                  <p:childTnLst>
                                    <p:set>
                                      <p:cBhvr>
                                        <p:cTn id="117" dur="1" fill="hold">
                                          <p:stCondLst>
                                            <p:cond delay="0"/>
                                          </p:stCondLst>
                                        </p:cTn>
                                        <p:tgtEl>
                                          <p:spTgt spid="28"/>
                                        </p:tgtEl>
                                        <p:attrNameLst>
                                          <p:attrName>style.visibility</p:attrName>
                                        </p:attrNameLst>
                                      </p:cBhvr>
                                      <p:to>
                                        <p:strVal val="visible"/>
                                      </p:to>
                                    </p:set>
                                    <p:animEffect transition="in" filter="randombar(horizontal)">
                                      <p:cBhvr>
                                        <p:cTn id="118" dur="500"/>
                                        <p:tgtEl>
                                          <p:spTgt spid="28"/>
                                        </p:tgtEl>
                                      </p:cBhvr>
                                    </p:animEffect>
                                  </p:childTnLst>
                                </p:cTn>
                              </p:par>
                            </p:childTnLst>
                          </p:cTn>
                        </p:par>
                        <p:par>
                          <p:cTn id="119" fill="hold">
                            <p:stCondLst>
                              <p:cond delay="10350"/>
                            </p:stCondLst>
                            <p:childTnLst>
                              <p:par>
                                <p:cTn id="120" presetID="53" presetClass="entr" presetSubtype="16" fill="hold" grpId="0" nodeType="afterEffect">
                                  <p:stCondLst>
                                    <p:cond delay="0"/>
                                  </p:stCondLst>
                                  <p:iterate type="lt">
                                    <p:tmPct val="10000"/>
                                  </p:iterate>
                                  <p:childTnLst>
                                    <p:set>
                                      <p:cBhvr>
                                        <p:cTn id="121" dur="1" fill="hold">
                                          <p:stCondLst>
                                            <p:cond delay="0"/>
                                          </p:stCondLst>
                                        </p:cTn>
                                        <p:tgtEl>
                                          <p:spTgt spid="29"/>
                                        </p:tgtEl>
                                        <p:attrNameLst>
                                          <p:attrName>style.visibility</p:attrName>
                                        </p:attrNameLst>
                                      </p:cBhvr>
                                      <p:to>
                                        <p:strVal val="visible"/>
                                      </p:to>
                                    </p:set>
                                    <p:anim calcmode="lin" valueType="num">
                                      <p:cBhvr>
                                        <p:cTn id="122" dur="500" fill="hold"/>
                                        <p:tgtEl>
                                          <p:spTgt spid="29"/>
                                        </p:tgtEl>
                                        <p:attrNameLst>
                                          <p:attrName>ppt_w</p:attrName>
                                        </p:attrNameLst>
                                      </p:cBhvr>
                                      <p:tavLst>
                                        <p:tav tm="0">
                                          <p:val>
                                            <p:fltVal val="0"/>
                                          </p:val>
                                        </p:tav>
                                        <p:tav tm="100000">
                                          <p:val>
                                            <p:strVal val="#ppt_w"/>
                                          </p:val>
                                        </p:tav>
                                      </p:tavLst>
                                    </p:anim>
                                    <p:anim calcmode="lin" valueType="num">
                                      <p:cBhvr>
                                        <p:cTn id="123" dur="500" fill="hold"/>
                                        <p:tgtEl>
                                          <p:spTgt spid="29"/>
                                        </p:tgtEl>
                                        <p:attrNameLst>
                                          <p:attrName>ppt_h</p:attrName>
                                        </p:attrNameLst>
                                      </p:cBhvr>
                                      <p:tavLst>
                                        <p:tav tm="0">
                                          <p:val>
                                            <p:fltVal val="0"/>
                                          </p:val>
                                        </p:tav>
                                        <p:tav tm="100000">
                                          <p:val>
                                            <p:strVal val="#ppt_h"/>
                                          </p:val>
                                        </p:tav>
                                      </p:tavLst>
                                    </p:anim>
                                    <p:animEffect transition="in" filter="fade">
                                      <p:cBhvr>
                                        <p:cTn id="1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animBg="1"/>
      <p:bldP spid="6" grpId="0" animBg="1"/>
      <p:bldP spid="9" grpId="0" animBg="1"/>
      <p:bldP spid="10" grpId="0" animBg="1"/>
      <p:bldP spid="12" grpId="0" bldLvl="0" animBg="1"/>
      <p:bldP spid="13" grpId="0" bldLvl="0" animBg="1"/>
      <p:bldP spid="14" grpId="0" animBg="1"/>
      <p:bldP spid="15" grpId="0"/>
      <p:bldP spid="16" grpId="0"/>
      <p:bldP spid="17" grpId="0"/>
      <p:bldP spid="18" grpId="0"/>
      <p:bldP spid="19" grpId="0"/>
      <p:bldP spid="20" grpId="0"/>
      <p:bldP spid="21" grpId="0"/>
      <p:bldP spid="22" grpId="0"/>
      <p:bldP spid="23" grpId="0"/>
      <p:bldP spid="24" grpId="0"/>
      <p:bldP spid="25" grpId="0"/>
      <p:bldP spid="26" grpId="0"/>
      <p:bldP spid="27" grpId="0" bldLvl="0" animBg="1"/>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9703955" y="121755"/>
            <a:ext cx="0" cy="570385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矩形 2" descr="e7d195523061f1c0e54b3b90bafc641a2c6a3468f1e1c48c196C252863776654156BCA400C374C1654BEED7D8BCC08FC1E667788D3926281AFF996C499852EA9603432850FCEF9F2176B30EAFBC4014F2DE0250BEE23B74C465669D789CCBE9E7560ADF01C6594699732AA7173D541DB259E862265450336B264C1248D2D4E88938D6931FBDCC0F0"/>
          <p:cNvSpPr/>
          <p:nvPr/>
        </p:nvSpPr>
        <p:spPr>
          <a:xfrm>
            <a:off x="9645115" y="4849516"/>
            <a:ext cx="117680" cy="117680"/>
          </a:xfrm>
          <a:prstGeom prst="rect">
            <a:avLst/>
          </a:prstGeom>
          <a:solidFill>
            <a:schemeClr val="tx1"/>
          </a:solidFill>
          <a:ln w="19050">
            <a:solidFill>
              <a:srgbClr val="113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113556"/>
              </a:solidFill>
              <a:latin typeface="Times New Roman" panose="02020603050405020304"/>
              <a:ea typeface="微软雅黑" panose="020B0503020204020204" pitchFamily="34" charset="-122"/>
              <a:cs typeface="+mn-ea"/>
              <a:sym typeface="Times New Roman" panose="02020603050405020304"/>
            </a:endParaRPr>
          </a:p>
        </p:txBody>
      </p:sp>
      <p:sp>
        <p:nvSpPr>
          <p:cNvPr id="7" name="文本框 6"/>
          <p:cNvSpPr txBox="1"/>
          <p:nvPr/>
        </p:nvSpPr>
        <p:spPr>
          <a:xfrm>
            <a:off x="6164631" y="4367617"/>
            <a:ext cx="3229067" cy="923330"/>
          </a:xfrm>
          <a:prstGeom prst="rect">
            <a:avLst/>
          </a:prstGeom>
          <a:noFill/>
          <a:effectLst/>
        </p:spPr>
        <p:txBody>
          <a:bodyPr wrap="square" rtlCol="0">
            <a:spAutoFit/>
          </a:bodyPr>
          <a:lstStyle/>
          <a:p>
            <a:pPr algn="r"/>
            <a:r>
              <a:rPr lang="en-US" altLang="zh-CN" sz="5400" b="1" dirty="0">
                <a:solidFill>
                  <a:prstClr val="black"/>
                </a:solidFill>
                <a:latin typeface="Times New Roman" panose="02020603050405020304"/>
                <a:ea typeface="微软雅黑" panose="020B0503020204020204" pitchFamily="34" charset="-122"/>
                <a:cs typeface="+mn-ea"/>
                <a:sym typeface="Times New Roman" panose="02020603050405020304"/>
              </a:rPr>
              <a:t>PART 03</a:t>
            </a:r>
            <a:endParaRPr lang="en-US" altLang="zh-CN" sz="5400" b="1" dirty="0">
              <a:solidFill>
                <a:prstClr val="black"/>
              </a:solidFill>
              <a:latin typeface="Times New Roman" panose="02020603050405020304"/>
              <a:ea typeface="微软雅黑" panose="020B0503020204020204" pitchFamily="34" charset="-122"/>
              <a:cs typeface="+mn-ea"/>
              <a:sym typeface="Times New Roman" panose="02020603050405020304"/>
            </a:endParaRPr>
          </a:p>
        </p:txBody>
      </p:sp>
      <p:sp>
        <p:nvSpPr>
          <p:cNvPr id="6" name="文本框 5"/>
          <p:cNvSpPr txBox="1"/>
          <p:nvPr/>
        </p:nvSpPr>
        <p:spPr>
          <a:xfrm>
            <a:off x="1528268" y="1776639"/>
            <a:ext cx="5090536" cy="1014730"/>
          </a:xfrm>
          <a:prstGeom prst="rect">
            <a:avLst/>
          </a:prstGeom>
          <a:noFill/>
          <a:effectLst/>
        </p:spPr>
        <p:txBody>
          <a:bodyPr wrap="square" rtlCol="0">
            <a:spAutoFit/>
          </a:bodyPr>
          <a:lstStyle>
            <a:defPPr>
              <a:defRPr lang="zh-CN"/>
            </a:defPPr>
            <a:lvl1pPr>
              <a:defRPr sz="6000">
                <a:latin typeface="微软雅黑" panose="020B0503020204020204" pitchFamily="34" charset="-122"/>
                <a:ea typeface="微软雅黑" panose="020B0503020204020204" pitchFamily="34" charset="-122"/>
                <a:cs typeface="阿里巴巴普惠体 Light" pitchFamily="18" charset="-122"/>
              </a:defRPr>
            </a:lvl1pPr>
          </a:lstStyle>
          <a:p>
            <a:r>
              <a:rPr lang="zh-CN" altLang="en-US" dirty="0">
                <a:sym typeface="Times New Roman" panose="02020603050405020304"/>
              </a:rPr>
              <a:t>设备规格</a:t>
            </a:r>
            <a:endParaRPr lang="zh-CN" altLang="en-US" dirty="0">
              <a:sym typeface="Times New Roman" panose="02020603050405020304"/>
            </a:endParaRPr>
          </a:p>
        </p:txBody>
      </p:sp>
      <p:sp>
        <p:nvSpPr>
          <p:cNvPr id="5" name="灯片编号占位符 4"/>
          <p:cNvSpPr>
            <a:spLocks noGrp="1"/>
          </p:cNvSpPr>
          <p:nvPr>
            <p:ph type="sldNum" sz="quarter" idx="4"/>
          </p:nvPr>
        </p:nvSpPr>
        <p:spPr/>
        <p:txBody>
          <a:bodyPr/>
          <a:p>
            <a:r>
              <a:rPr lang="en-US" altLang="zh-CN" smtClean="0"/>
              <a:t>Page</a:t>
            </a:r>
            <a:fld id="{AD41F490-DBDB-4726-B909-D5481FD1F0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00">
        <p14:pa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42" presetClass="entr" presetSubtype="0" fill="hold" grpId="2" nodeType="afterEffect">
                                  <p:stCondLst>
                                    <p:cond delay="0"/>
                                  </p:stCondLst>
                                  <p:iterate type="lt">
                                    <p:tmPct val="1786"/>
                                  </p:iterate>
                                  <p:childTnLst>
                                    <p:set>
                                      <p:cBhvr>
                                        <p:cTn id="14" dur="1" fill="hold">
                                          <p:stCondLst>
                                            <p:cond delay="0"/>
                                          </p:stCondLst>
                                        </p:cTn>
                                        <p:tgtEl>
                                          <p:spTgt spid="7"/>
                                        </p:tgtEl>
                                        <p:attrNameLst>
                                          <p:attrName>style.visibility</p:attrName>
                                        </p:attrNameLst>
                                      </p:cBhvr>
                                      <p:to>
                                        <p:strVal val="visible"/>
                                      </p:to>
                                    </p:set>
                                    <p:anim to="" calcmode="lin" valueType="num">
                                      <p:cBhvr>
                                        <p:cTn id="15" dur="700" fill="hold">
                                          <p:stCondLst>
                                            <p:cond delay="0"/>
                                          </p:stCondLst>
                                        </p:cTn>
                                        <p:tgtEl>
                                          <p:spTgt spid="7"/>
                                        </p:tgtEl>
                                        <p:attrNameLst>
                                          <p:attrName>ppt_y</p:attrName>
                                        </p:attrNameLst>
                                      </p:cBhvr>
                                      <p:tavLst>
                                        <p:tav tm="0" fmla="#ppt_y+(8/9)*(#ppt_y-(#ppt_y+0.1))*((1.5-1.5*$)^2-(1.5-1.5*$)^3)">
                                          <p:val>
                                            <p:fltVal val="0"/>
                                          </p:val>
                                        </p:tav>
                                        <p:tav tm="100000">
                                          <p:val>
                                            <p:fltVal val="1"/>
                                          </p:val>
                                        </p:tav>
                                      </p:tavLst>
                                    </p:anim>
                                    <p:anim to="" calcmode="lin" valueType="num">
                                      <p:cBhvr>
                                        <p:cTn id="16" dur="700" fill="hold">
                                          <p:stCondLst>
                                            <p:cond delay="0"/>
                                          </p:stCondLst>
                                        </p:cTn>
                                        <p:tgtEl>
                                          <p:spTgt spid="7"/>
                                        </p:tgtEl>
                                        <p:attrNameLst>
                                          <p:attrName>style.opacity</p:attrName>
                                        </p:attrNameLst>
                                      </p:cBhvr>
                                      <p:tavLst>
                                        <p:tav tm="0" fmla="1+(8/9)*(1-0)*((1.5-1.5*$)^2-(1.5-1.5*$)^3)">
                                          <p:val>
                                            <p:fltVal val="0"/>
                                          </p:val>
                                        </p:tav>
                                        <p:tav tm="100000">
                                          <p:val>
                                            <p:fltVal val="1"/>
                                          </p:val>
                                        </p:tav>
                                      </p:tavLst>
                                    </p:anim>
                                  </p:childTnLst>
                                </p:cTn>
                              </p:par>
                            </p:childTnLst>
                          </p:cTn>
                        </p:par>
                        <p:par>
                          <p:cTn id="17" fill="hold">
                            <p:stCondLst>
                              <p:cond delay="1775"/>
                            </p:stCondLst>
                            <p:childTnLst>
                              <p:par>
                                <p:cTn id="18" presetID="53" presetClass="entr" presetSubtype="16"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7" grpId="1"/>
      <p:bldP spid="7" grpId="2"/>
      <p:bldP spid="6" grpId="0" bldLvl="0" animBg="1"/>
    </p:bldLst>
  </p:timing>
</p:sld>
</file>

<file path=ppt/tags/tag1.xml><?xml version="1.0" encoding="utf-8"?>
<p:tagLst xmlns:p="http://schemas.openxmlformats.org/presentationml/2006/main">
  <p:tag name="PA" val="v4.3.3"/>
</p:tagLst>
</file>

<file path=ppt/tags/tag10.xml><?xml version="1.0" encoding="utf-8"?>
<p:tagLst xmlns:p="http://schemas.openxmlformats.org/presentationml/2006/main">
  <p:tag name="KSO_WM_DIAGRAM_VIRTUALLY_FRAME" val="{&quot;height&quot;:344.3395275590551,&quot;left&quot;:543.9448031496063,&quot;top&quot;:112.29559055118109,&quot;width&quot;:266.6240157480314}"/>
</p:tagLst>
</file>

<file path=ppt/tags/tag100.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01.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02.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03.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04.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05.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06.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07.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08.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09.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1.xml><?xml version="1.0" encoding="utf-8"?>
<p:tagLst xmlns:p="http://schemas.openxmlformats.org/presentationml/2006/main">
  <p:tag name="KSO_WM_DIAGRAM_VIRTUALLY_FRAME" val="{&quot;height&quot;:344.3395275590551,&quot;left&quot;:543.9448031496063,&quot;top&quot;:112.29559055118109,&quot;width&quot;:266.6240157480314}"/>
</p:tagLst>
</file>

<file path=ppt/tags/tag110.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11.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12.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13.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14.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15.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16.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17.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18.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19.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2.xml><?xml version="1.0" encoding="utf-8"?>
<p:tagLst xmlns:p="http://schemas.openxmlformats.org/presentationml/2006/main">
  <p:tag name="KSO_WM_DIAGRAM_VIRTUALLY_FRAME" val="{&quot;height&quot;:344.3395275590551,&quot;left&quot;:543.9448031496063,&quot;top&quot;:112.29559055118109,&quot;width&quot;:266.6240157480314}"/>
</p:tagLst>
</file>

<file path=ppt/tags/tag120.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21.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22.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23.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24.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25.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26.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27.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28.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29.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3.xml><?xml version="1.0" encoding="utf-8"?>
<p:tagLst xmlns:p="http://schemas.openxmlformats.org/presentationml/2006/main">
  <p:tag name="KSO_WM_DIAGRAM_VIRTUALLY_FRAME" val="{&quot;height&quot;:344.3395275590551,&quot;left&quot;:543.9448031496063,&quot;top&quot;:112.29559055118109,&quot;width&quot;:266.6240157480314}"/>
</p:tagLst>
</file>

<file path=ppt/tags/tag130.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31.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32.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33.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34.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35.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36.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37.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38.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39.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4.xml><?xml version="1.0" encoding="utf-8"?>
<p:tagLst xmlns:p="http://schemas.openxmlformats.org/presentationml/2006/main">
  <p:tag name="KSO_WM_DIAGRAM_VIRTUALLY_FRAME" val="{&quot;height&quot;:344.3395275590551,&quot;left&quot;:543.9448031496063,&quot;top&quot;:112.29559055118109,&quot;width&quot;:266.6240157480314}"/>
</p:tagLst>
</file>

<file path=ppt/tags/tag140.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41.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42.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43.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44.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45.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46.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47.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48.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49.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5.xml><?xml version="1.0" encoding="utf-8"?>
<p:tagLst xmlns:p="http://schemas.openxmlformats.org/presentationml/2006/main">
  <p:tag name="KSO_WM_DIAGRAM_VIRTUALLY_FRAME" val="{&quot;height&quot;:344.3395275590551,&quot;left&quot;:543.9448031496063,&quot;top&quot;:112.29559055118109,&quot;width&quot;:266.6240157480314}"/>
</p:tagLst>
</file>

<file path=ppt/tags/tag150.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51.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52.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53.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154.xml><?xml version="1.0" encoding="utf-8"?>
<p:tagLst xmlns:p="http://schemas.openxmlformats.org/presentationml/2006/main">
  <p:tag name="PA" val="v4.3.3"/>
</p:tagLst>
</file>

<file path=ppt/tags/tag16.xml><?xml version="1.0" encoding="utf-8"?>
<p:tagLst xmlns:p="http://schemas.openxmlformats.org/presentationml/2006/main">
  <p:tag name="KSO_WM_DIAGRAM_VIRTUALLY_FRAME" val="{&quot;height&quot;:344.3395275590551,&quot;left&quot;:543.9448031496063,&quot;top&quot;:112.29559055118109,&quot;width&quot;:266.6240157480314}"/>
</p:tagLst>
</file>

<file path=ppt/tags/tag17.xml><?xml version="1.0" encoding="utf-8"?>
<p:tagLst xmlns:p="http://schemas.openxmlformats.org/presentationml/2006/main">
  <p:tag name="KSO_WM_DIAGRAM_VIRTUALLY_FRAME" val="{&quot;height&quot;:344.3395275590551,&quot;left&quot;:543.9448031496063,&quot;top&quot;:112.29559055118109,&quot;width&quot;:266.6240157480314}"/>
</p:tagLst>
</file>

<file path=ppt/tags/tag18.xml><?xml version="1.0" encoding="utf-8"?>
<p:tagLst xmlns:p="http://schemas.openxmlformats.org/presentationml/2006/main">
  <p:tag name="KSO_WM_DIAGRAM_VIRTUALLY_FRAME" val="{&quot;height&quot;:385.5,&quot;left&quot;:16.599999999999987,&quot;top&quot;:135.85,&quot;width&quot;:912.3}"/>
</p:tagLst>
</file>

<file path=ppt/tags/tag19.xml><?xml version="1.0" encoding="utf-8"?>
<p:tagLst xmlns:p="http://schemas.openxmlformats.org/presentationml/2006/main">
  <p:tag name="KSO_WM_DIAGRAM_VIRTUALLY_FRAME" val="{&quot;height&quot;:385.5,&quot;left&quot;:16.599999999999987,&quot;top&quot;:135.85,&quot;width&quot;:912.3}"/>
</p:tagLst>
</file>

<file path=ppt/tags/tag2.xml><?xml version="1.0" encoding="utf-8"?>
<p:tagLst xmlns:p="http://schemas.openxmlformats.org/presentationml/2006/main">
  <p:tag name="KSO_WM_DIAGRAM_VIRTUALLY_FRAME" val="{&quot;height&quot;:344.3395275590551,&quot;left&quot;:543.9448031496063,&quot;top&quot;:112.29559055118109,&quot;width&quot;:266.6240157480314}"/>
</p:tagLst>
</file>

<file path=ppt/tags/tag20.xml><?xml version="1.0" encoding="utf-8"?>
<p:tagLst xmlns:p="http://schemas.openxmlformats.org/presentationml/2006/main">
  <p:tag name="KSO_WM_DIAGRAM_VIRTUALLY_FRAME" val="{&quot;height&quot;:385.5,&quot;left&quot;:16.599999999999987,&quot;top&quot;:135.85,&quot;width&quot;:912.3}"/>
</p:tagLst>
</file>

<file path=ppt/tags/tag21.xml><?xml version="1.0" encoding="utf-8"?>
<p:tagLst xmlns:p="http://schemas.openxmlformats.org/presentationml/2006/main">
  <p:tag name="KSO_WM_DIAGRAM_VIRTUALLY_FRAME" val="{&quot;height&quot;:385.5,&quot;left&quot;:16.599999999999987,&quot;top&quot;:135.85,&quot;width&quot;:912.3}"/>
</p:tagLst>
</file>

<file path=ppt/tags/tag22.xml><?xml version="1.0" encoding="utf-8"?>
<p:tagLst xmlns:p="http://schemas.openxmlformats.org/presentationml/2006/main">
  <p:tag name="KSO_WM_DIAGRAM_VIRTUALLY_FRAME" val="{&quot;height&quot;:385.5,&quot;left&quot;:16.599999999999987,&quot;top&quot;:135.85,&quot;width&quot;:912.3}"/>
</p:tagLst>
</file>

<file path=ppt/tags/tag23.xml><?xml version="1.0" encoding="utf-8"?>
<p:tagLst xmlns:p="http://schemas.openxmlformats.org/presentationml/2006/main">
  <p:tag name="KSO_WM_DIAGRAM_VIRTUALLY_FRAME" val="{&quot;height&quot;:385.5,&quot;left&quot;:16.599999999999987,&quot;top&quot;:135.85,&quot;width&quot;:912.3}"/>
</p:tagLst>
</file>

<file path=ppt/tags/tag24.xml><?xml version="1.0" encoding="utf-8"?>
<p:tagLst xmlns:p="http://schemas.openxmlformats.org/presentationml/2006/main">
  <p:tag name="KSO_WM_DIAGRAM_VIRTUALLY_FRAME" val="{&quot;height&quot;:385.5,&quot;left&quot;:16.599999999999987,&quot;top&quot;:135.85,&quot;width&quot;:912.3}"/>
</p:tagLst>
</file>

<file path=ppt/tags/tag25.xml><?xml version="1.0" encoding="utf-8"?>
<p:tagLst xmlns:p="http://schemas.openxmlformats.org/presentationml/2006/main">
  <p:tag name="KSO_WM_DIAGRAM_VIRTUALLY_FRAME" val="{&quot;height&quot;:385.5,&quot;left&quot;:16.599999999999987,&quot;top&quot;:135.85,&quot;width&quot;:912.3}"/>
</p:tagLst>
</file>

<file path=ppt/tags/tag26.xml><?xml version="1.0" encoding="utf-8"?>
<p:tagLst xmlns:p="http://schemas.openxmlformats.org/presentationml/2006/main">
  <p:tag name="KSO_WM_DIAGRAM_VIRTUALLY_FRAME" val="{&quot;height&quot;:385.5,&quot;left&quot;:16.599999999999987,&quot;top&quot;:135.85,&quot;width&quot;:912.3}"/>
</p:tagLst>
</file>

<file path=ppt/tags/tag27.xml><?xml version="1.0" encoding="utf-8"?>
<p:tagLst xmlns:p="http://schemas.openxmlformats.org/presentationml/2006/main">
  <p:tag name="KSO_WM_DIAGRAM_VIRTUALLY_FRAME" val="{&quot;height&quot;:385.5,&quot;left&quot;:16.599999999999987,&quot;top&quot;:135.85,&quot;width&quot;:912.3}"/>
</p:tagLst>
</file>

<file path=ppt/tags/tag28.xml><?xml version="1.0" encoding="utf-8"?>
<p:tagLst xmlns:p="http://schemas.openxmlformats.org/presentationml/2006/main">
  <p:tag name="KSO_WM_DIAGRAM_VIRTUALLY_FRAME" val="{&quot;height&quot;:385.5,&quot;left&quot;:16.599999999999987,&quot;top&quot;:135.85,&quot;width&quot;:912.3}"/>
</p:tagLst>
</file>

<file path=ppt/tags/tag29.xml><?xml version="1.0" encoding="utf-8"?>
<p:tagLst xmlns:p="http://schemas.openxmlformats.org/presentationml/2006/main">
  <p:tag name="KSO_WM_DIAGRAM_VIRTUALLY_FRAME" val="{&quot;height&quot;:385.5,&quot;left&quot;:16.599999999999987,&quot;top&quot;:135.85,&quot;width&quot;:912.3}"/>
</p:tagLst>
</file>

<file path=ppt/tags/tag3.xml><?xml version="1.0" encoding="utf-8"?>
<p:tagLst xmlns:p="http://schemas.openxmlformats.org/presentationml/2006/main">
  <p:tag name="KSO_WM_DIAGRAM_VIRTUALLY_FRAME" val="{&quot;height&quot;:344.3395275590551,&quot;left&quot;:543.9448031496063,&quot;top&quot;:112.29559055118109,&quot;width&quot;:266.6240157480314}"/>
</p:tagLst>
</file>

<file path=ppt/tags/tag30.xml><?xml version="1.0" encoding="utf-8"?>
<p:tagLst xmlns:p="http://schemas.openxmlformats.org/presentationml/2006/main">
  <p:tag name="KSO_WM_DIAGRAM_VIRTUALLY_FRAME" val="{&quot;height&quot;:385.5,&quot;left&quot;:16.599999999999987,&quot;top&quot;:135.85,&quot;width&quot;:912.3}"/>
</p:tagLst>
</file>

<file path=ppt/tags/tag31.xml><?xml version="1.0" encoding="utf-8"?>
<p:tagLst xmlns:p="http://schemas.openxmlformats.org/presentationml/2006/main">
  <p:tag name="KSO_WM_DIAGRAM_VIRTUALLY_FRAME" val="{&quot;height&quot;:385.5,&quot;left&quot;:16.599999999999987,&quot;top&quot;:135.85,&quot;width&quot;:912.3}"/>
</p:tagLst>
</file>

<file path=ppt/tags/tag32.xml><?xml version="1.0" encoding="utf-8"?>
<p:tagLst xmlns:p="http://schemas.openxmlformats.org/presentationml/2006/main">
  <p:tag name="KSO_WM_DIAGRAM_VIRTUALLY_FRAME" val="{&quot;height&quot;:385.5,&quot;left&quot;:16.599999999999987,&quot;top&quot;:135.85,&quot;width&quot;:912.3}"/>
</p:tagLst>
</file>

<file path=ppt/tags/tag33.xml><?xml version="1.0" encoding="utf-8"?>
<p:tagLst xmlns:p="http://schemas.openxmlformats.org/presentationml/2006/main">
  <p:tag name="KSO_WM_DIAGRAM_VIRTUALLY_FRAME" val="{&quot;height&quot;:385.5,&quot;left&quot;:16.599999999999987,&quot;top&quot;:135.85,&quot;width&quot;:912.3}"/>
</p:tagLst>
</file>

<file path=ppt/tags/tag34.xml><?xml version="1.0" encoding="utf-8"?>
<p:tagLst xmlns:p="http://schemas.openxmlformats.org/presentationml/2006/main">
  <p:tag name="KSO_WM_DIAGRAM_VIRTUALLY_FRAME" val="{&quot;height&quot;:385.5,&quot;left&quot;:16.599999999999987,&quot;top&quot;:135.85,&quot;width&quot;:912.3}"/>
</p:tagLst>
</file>

<file path=ppt/tags/tag35.xml><?xml version="1.0" encoding="utf-8"?>
<p:tagLst xmlns:p="http://schemas.openxmlformats.org/presentationml/2006/main">
  <p:tag name="KSO_WM_DIAGRAM_VIRTUALLY_FRAME" val="{&quot;height&quot;:385.5,&quot;left&quot;:16.599999999999987,&quot;top&quot;:135.85,&quot;width&quot;:912.3}"/>
</p:tagLst>
</file>

<file path=ppt/tags/tag36.xml><?xml version="1.0" encoding="utf-8"?>
<p:tagLst xmlns:p="http://schemas.openxmlformats.org/presentationml/2006/main">
  <p:tag name="KSO_WM_DIAGRAM_VIRTUALLY_FRAME" val="{&quot;height&quot;:385.5,&quot;left&quot;:16.599999999999987,&quot;top&quot;:135.85,&quot;width&quot;:912.3}"/>
</p:tagLst>
</file>

<file path=ppt/tags/tag37.xml><?xml version="1.0" encoding="utf-8"?>
<p:tagLst xmlns:p="http://schemas.openxmlformats.org/presentationml/2006/main">
  <p:tag name="KSO_WM_DIAGRAM_VIRTUALLY_FRAME" val="{&quot;height&quot;:385.5,&quot;left&quot;:16.599999999999987,&quot;top&quot;:135.85,&quot;width&quot;:912.3}"/>
</p:tagLst>
</file>

<file path=ppt/tags/tag38.xml><?xml version="1.0" encoding="utf-8"?>
<p:tagLst xmlns:p="http://schemas.openxmlformats.org/presentationml/2006/main">
  <p:tag name="KSO_WM_DIAGRAM_VIRTUALLY_FRAME" val="{&quot;height&quot;:385.5,&quot;left&quot;:16.599999999999987,&quot;top&quot;:135.85,&quot;width&quot;:912.3}"/>
</p:tagLst>
</file>

<file path=ppt/tags/tag39.xml><?xml version="1.0" encoding="utf-8"?>
<p:tagLst xmlns:p="http://schemas.openxmlformats.org/presentationml/2006/main">
  <p:tag name="KSO_WM_DIAGRAM_VIRTUALLY_FRAME" val="{&quot;height&quot;:385.5,&quot;left&quot;:16.599999999999987,&quot;top&quot;:135.85,&quot;width&quot;:912.3}"/>
</p:tagLst>
</file>

<file path=ppt/tags/tag4.xml><?xml version="1.0" encoding="utf-8"?>
<p:tagLst xmlns:p="http://schemas.openxmlformats.org/presentationml/2006/main">
  <p:tag name="KSO_WM_DIAGRAM_VIRTUALLY_FRAME" val="{&quot;height&quot;:344.3395275590551,&quot;left&quot;:543.9448031496063,&quot;top&quot;:112.29559055118109,&quot;width&quot;:266.6240157480314}"/>
</p:tagLst>
</file>

<file path=ppt/tags/tag40.xml><?xml version="1.0" encoding="utf-8"?>
<p:tagLst xmlns:p="http://schemas.openxmlformats.org/presentationml/2006/main">
  <p:tag name="KSO_WM_DIAGRAM_VIRTUALLY_FRAME" val="{&quot;height&quot;:385.5,&quot;left&quot;:16.599999999999987,&quot;top&quot;:135.85,&quot;width&quot;:843.971653543307}"/>
</p:tagLst>
</file>

<file path=ppt/tags/tag41.xml><?xml version="1.0" encoding="utf-8"?>
<p:tagLst xmlns:p="http://schemas.openxmlformats.org/presentationml/2006/main">
  <p:tag name="KSO_WM_DIAGRAM_VIRTUALLY_FRAME" val="{&quot;height&quot;:385.5,&quot;left&quot;:16.599999999999987,&quot;top&quot;:135.85,&quot;width&quot;:912.3}"/>
</p:tagLst>
</file>

<file path=ppt/tags/tag42.xml><?xml version="1.0" encoding="utf-8"?>
<p:tagLst xmlns:p="http://schemas.openxmlformats.org/presentationml/2006/main">
  <p:tag name="KSO_WM_DIAGRAM_VIRTUALLY_FRAME" val="{&quot;height&quot;:385.5,&quot;left&quot;:16.599999999999987,&quot;top&quot;:135.85,&quot;width&quot;:912.3}"/>
</p:tagLst>
</file>

<file path=ppt/tags/tag43.xml><?xml version="1.0" encoding="utf-8"?>
<p:tagLst xmlns:p="http://schemas.openxmlformats.org/presentationml/2006/main">
  <p:tag name="KSO_WM_DIAGRAM_VIRTUALLY_FRAME" val="{&quot;height&quot;:385.5,&quot;left&quot;:16.599999999999987,&quot;top&quot;:135.85,&quot;width&quot;:912.3}"/>
</p:tagLst>
</file>

<file path=ppt/tags/tag44.xml><?xml version="1.0" encoding="utf-8"?>
<p:tagLst xmlns:p="http://schemas.openxmlformats.org/presentationml/2006/main">
  <p:tag name="KSO_WM_DIAGRAM_VIRTUALLY_FRAME" val="{&quot;height&quot;:385.5,&quot;left&quot;:16.599999999999987,&quot;top&quot;:135.85,&quot;width&quot;:912.3}"/>
</p:tagLst>
</file>

<file path=ppt/tags/tag45.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46.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47.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48.xml><?xml version="1.0" encoding="utf-8"?>
<p:tagLst xmlns:p="http://schemas.openxmlformats.org/presentationml/2006/main">
  <p:tag name="KSO_WM_DIAGRAM_VIRTUALLY_FRAME" val="{&quot;height&quot;:385.5,&quot;left&quot;:16.599999999999987,&quot;top&quot;:135.85,&quot;width&quot;:912.3}"/>
</p:tagLst>
</file>

<file path=ppt/tags/tag49.xml><?xml version="1.0" encoding="utf-8"?>
<p:tagLst xmlns:p="http://schemas.openxmlformats.org/presentationml/2006/main">
  <p:tag name="KSO_WM_DIAGRAM_VIRTUALLY_FRAME" val="{&quot;height&quot;:363.8561417322835,&quot;left&quot;:43.89496062992125,&quot;top&quot;:104.95,&quot;width&quot;:860.507401574803}"/>
</p:tagLst>
</file>

<file path=ppt/tags/tag5.xml><?xml version="1.0" encoding="utf-8"?>
<p:tagLst xmlns:p="http://schemas.openxmlformats.org/presentationml/2006/main">
  <p:tag name="KSO_WM_DIAGRAM_VIRTUALLY_FRAME" val="{&quot;height&quot;:344.3395275590551,&quot;left&quot;:543.9448031496063,&quot;top&quot;:112.29559055118109,&quot;width&quot;:266.6240157480314}"/>
</p:tagLst>
</file>

<file path=ppt/tags/tag50.xml><?xml version="1.0" encoding="utf-8"?>
<p:tagLst xmlns:p="http://schemas.openxmlformats.org/presentationml/2006/main">
  <p:tag name="KSO_WM_DIAGRAM_VIRTUALLY_FRAME" val="{&quot;height&quot;:363.8561417322835,&quot;left&quot;:43.89496062992125,&quot;top&quot;:104.95,&quot;width&quot;:860.507401574803}"/>
</p:tagLst>
</file>

<file path=ppt/tags/tag51.xml><?xml version="1.0" encoding="utf-8"?>
<p:tagLst xmlns:p="http://schemas.openxmlformats.org/presentationml/2006/main">
  <p:tag name="KSO_WM_DIAGRAM_VIRTUALLY_FRAME" val="{&quot;height&quot;:363.8561417322835,&quot;left&quot;:43.89496062992125,&quot;top&quot;:104.95,&quot;width&quot;:860.507401574803}"/>
</p:tagLst>
</file>

<file path=ppt/tags/tag52.xml><?xml version="1.0" encoding="utf-8"?>
<p:tagLst xmlns:p="http://schemas.openxmlformats.org/presentationml/2006/main">
  <p:tag name="KSO_WM_DIAGRAM_VIRTUALLY_FRAME" val="{&quot;height&quot;:363.8561417322835,&quot;left&quot;:43.89496062992125,&quot;top&quot;:104.95,&quot;width&quot;:860.507401574803}"/>
</p:tagLst>
</file>

<file path=ppt/tags/tag53.xml><?xml version="1.0" encoding="utf-8"?>
<p:tagLst xmlns:p="http://schemas.openxmlformats.org/presentationml/2006/main">
  <p:tag name="KSO_WM_DIAGRAM_VIRTUALLY_FRAME" val="{&quot;height&quot;:363.8561417322835,&quot;left&quot;:43.89496062992125,&quot;top&quot;:104.95,&quot;width&quot;:860.507401574803}"/>
</p:tagLst>
</file>

<file path=ppt/tags/tag54.xml><?xml version="1.0" encoding="utf-8"?>
<p:tagLst xmlns:p="http://schemas.openxmlformats.org/presentationml/2006/main">
  <p:tag name="KSO_WM_DIAGRAM_VIRTUALLY_FRAME" val="{&quot;height&quot;:363.8561417322835,&quot;left&quot;:43.89496062992125,&quot;top&quot;:104.95,&quot;width&quot;:860.507401574803}"/>
</p:tagLst>
</file>

<file path=ppt/tags/tag55.xml><?xml version="1.0" encoding="utf-8"?>
<p:tagLst xmlns:p="http://schemas.openxmlformats.org/presentationml/2006/main">
  <p:tag name="KSO_WM_DIAGRAM_VIRTUALLY_FRAME" val="{&quot;height&quot;:363.8561417322835,&quot;left&quot;:43.89496062992125,&quot;top&quot;:104.95,&quot;width&quot;:860.507401574803}"/>
</p:tagLst>
</file>

<file path=ppt/tags/tag56.xml><?xml version="1.0" encoding="utf-8"?>
<p:tagLst xmlns:p="http://schemas.openxmlformats.org/presentationml/2006/main">
  <p:tag name="KSO_WM_DIAGRAM_VIRTUALLY_FRAME" val="{&quot;height&quot;:363.8561417322835,&quot;left&quot;:43.89496062992125,&quot;top&quot;:104.95,&quot;width&quot;:860.507401574803}"/>
</p:tagLst>
</file>

<file path=ppt/tags/tag57.xml><?xml version="1.0" encoding="utf-8"?>
<p:tagLst xmlns:p="http://schemas.openxmlformats.org/presentationml/2006/main">
  <p:tag name="KSO_WM_DIAGRAM_VIRTUALLY_FRAME" val="{&quot;height&quot;:363.8561417322835,&quot;left&quot;:43.89496062992125,&quot;top&quot;:104.95,&quot;width&quot;:860.507401574803}"/>
</p:tagLst>
</file>

<file path=ppt/tags/tag58.xml><?xml version="1.0" encoding="utf-8"?>
<p:tagLst xmlns:p="http://schemas.openxmlformats.org/presentationml/2006/main">
  <p:tag name="KSO_WM_DIAGRAM_VIRTUALLY_FRAME" val="{&quot;height&quot;:363.8561417322835,&quot;left&quot;:43.89496062992125,&quot;top&quot;:104.95,&quot;width&quot;:860.507401574803}"/>
</p:tagLst>
</file>

<file path=ppt/tags/tag59.xml><?xml version="1.0" encoding="utf-8"?>
<p:tagLst xmlns:p="http://schemas.openxmlformats.org/presentationml/2006/main">
  <p:tag name="KSO_WM_DIAGRAM_VIRTUALLY_FRAME" val="{&quot;height&quot;:363.8561417322835,&quot;left&quot;:43.89496062992125,&quot;top&quot;:104.95,&quot;width&quot;:860.507401574803}"/>
</p:tagLst>
</file>

<file path=ppt/tags/tag6.xml><?xml version="1.0" encoding="utf-8"?>
<p:tagLst xmlns:p="http://schemas.openxmlformats.org/presentationml/2006/main">
  <p:tag name="KSO_WM_DIAGRAM_VIRTUALLY_FRAME" val="{&quot;height&quot;:344.3395275590551,&quot;left&quot;:543.9448031496063,&quot;top&quot;:112.29559055118109,&quot;width&quot;:266.6240157480314}"/>
</p:tagLst>
</file>

<file path=ppt/tags/tag60.xml><?xml version="1.0" encoding="utf-8"?>
<p:tagLst xmlns:p="http://schemas.openxmlformats.org/presentationml/2006/main">
  <p:tag name="KSO_WM_DIAGRAM_VIRTUALLY_FRAME" val="{&quot;height&quot;:363.8561417322835,&quot;left&quot;:43.89496062992125,&quot;top&quot;:104.95,&quot;width&quot;:860.507401574803}"/>
</p:tagLst>
</file>

<file path=ppt/tags/tag61.xml><?xml version="1.0" encoding="utf-8"?>
<p:tagLst xmlns:p="http://schemas.openxmlformats.org/presentationml/2006/main">
  <p:tag name="KSO_WM_DIAGRAM_VIRTUALLY_FRAME" val="{&quot;height&quot;:363.8561417322835,&quot;left&quot;:43.89496062992125,&quot;top&quot;:104.95,&quot;width&quot;:860.507401574803}"/>
</p:tagLst>
</file>

<file path=ppt/tags/tag62.xml><?xml version="1.0" encoding="utf-8"?>
<p:tagLst xmlns:p="http://schemas.openxmlformats.org/presentationml/2006/main">
  <p:tag name="KSO_WM_DIAGRAM_VIRTUALLY_FRAME" val="{&quot;height&quot;:363.8561417322835,&quot;left&quot;:43.89496062992125,&quot;top&quot;:104.95,&quot;width&quot;:860.507401574803}"/>
</p:tagLst>
</file>

<file path=ppt/tags/tag63.xml><?xml version="1.0" encoding="utf-8"?>
<p:tagLst xmlns:p="http://schemas.openxmlformats.org/presentationml/2006/main">
  <p:tag name="KSO_WM_DIAGRAM_VIRTUALLY_FRAME" val="{&quot;height&quot;:363.8561417322835,&quot;left&quot;:43.89496062992125,&quot;top&quot;:104.95,&quot;width&quot;:860.507401574803}"/>
</p:tagLst>
</file>

<file path=ppt/tags/tag64.xml><?xml version="1.0" encoding="utf-8"?>
<p:tagLst xmlns:p="http://schemas.openxmlformats.org/presentationml/2006/main">
  <p:tag name="KSO_WM_DIAGRAM_VIRTUALLY_FRAME" val="{&quot;height&quot;:363.8561417322835,&quot;left&quot;:43.89496062992125,&quot;top&quot;:104.95,&quot;width&quot;:860.507401574803}"/>
</p:tagLst>
</file>

<file path=ppt/tags/tag65.xml><?xml version="1.0" encoding="utf-8"?>
<p:tagLst xmlns:p="http://schemas.openxmlformats.org/presentationml/2006/main">
  <p:tag name="KSO_WM_DIAGRAM_VIRTUALLY_FRAME" val="{&quot;height&quot;:363.8561417322835,&quot;left&quot;:43.89496062992125,&quot;top&quot;:104.95,&quot;width&quot;:860.507401574803}"/>
</p:tagLst>
</file>

<file path=ppt/tags/tag66.xml><?xml version="1.0" encoding="utf-8"?>
<p:tagLst xmlns:p="http://schemas.openxmlformats.org/presentationml/2006/main">
  <p:tag name="KSO_WM_DIAGRAM_VIRTUALLY_FRAME" val="{&quot;height&quot;:363.8561417322835,&quot;left&quot;:43.89496062992125,&quot;top&quot;:104.95,&quot;width&quot;:860.507401574803}"/>
</p:tagLst>
</file>

<file path=ppt/tags/tag67.xml><?xml version="1.0" encoding="utf-8"?>
<p:tagLst xmlns:p="http://schemas.openxmlformats.org/presentationml/2006/main">
  <p:tag name="KSO_WM_DIAGRAM_VIRTUALLY_FRAME" val="{&quot;height&quot;:363.8561417322835,&quot;left&quot;:43.89496062992125,&quot;top&quot;:104.95,&quot;width&quot;:860.507401574803}"/>
</p:tagLst>
</file>

<file path=ppt/tags/tag68.xml><?xml version="1.0" encoding="utf-8"?>
<p:tagLst xmlns:p="http://schemas.openxmlformats.org/presentationml/2006/main">
  <p:tag name="KSO_WM_DIAGRAM_VIRTUALLY_FRAME" val="{&quot;height&quot;:363.8561417322835,&quot;left&quot;:43.89496062992125,&quot;top&quot;:104.95,&quot;width&quot;:860.507401574803}"/>
</p:tagLst>
</file>

<file path=ppt/tags/tag69.xml><?xml version="1.0" encoding="utf-8"?>
<p:tagLst xmlns:p="http://schemas.openxmlformats.org/presentationml/2006/main">
  <p:tag name="KSO_WM_DIAGRAM_VIRTUALLY_FRAME" val="{&quot;height&quot;:363.8561417322835,&quot;left&quot;:43.89496062992125,&quot;top&quot;:104.95,&quot;width&quot;:860.507401574803}"/>
</p:tagLst>
</file>

<file path=ppt/tags/tag7.xml><?xml version="1.0" encoding="utf-8"?>
<p:tagLst xmlns:p="http://schemas.openxmlformats.org/presentationml/2006/main">
  <p:tag name="KSO_WM_DIAGRAM_VIRTUALLY_FRAME" val="{&quot;height&quot;:344.3395275590551,&quot;left&quot;:543.9448031496063,&quot;top&quot;:112.29559055118109,&quot;width&quot;:266.6240157480314}"/>
</p:tagLst>
</file>

<file path=ppt/tags/tag70.xml><?xml version="1.0" encoding="utf-8"?>
<p:tagLst xmlns:p="http://schemas.openxmlformats.org/presentationml/2006/main">
  <p:tag name="KSO_WM_DIAGRAM_VIRTUALLY_FRAME" val="{&quot;height&quot;:363.8561417322835,&quot;left&quot;:43.89496062992125,&quot;top&quot;:104.95,&quot;width&quot;:860.507401574803}"/>
</p:tagLst>
</file>

<file path=ppt/tags/tag71.xml><?xml version="1.0" encoding="utf-8"?>
<p:tagLst xmlns:p="http://schemas.openxmlformats.org/presentationml/2006/main">
  <p:tag name="KSO_WM_DIAGRAM_VIRTUALLY_FRAME" val="{&quot;height&quot;:363.8561417322835,&quot;left&quot;:43.89496062992125,&quot;top&quot;:104.95,&quot;width&quot;:860.507401574803}"/>
</p:tagLst>
</file>

<file path=ppt/tags/tag72.xml><?xml version="1.0" encoding="utf-8"?>
<p:tagLst xmlns:p="http://schemas.openxmlformats.org/presentationml/2006/main">
  <p:tag name="KSO_WM_DIAGRAM_VIRTUALLY_FRAME" val="{&quot;height&quot;:363.8561417322835,&quot;left&quot;:43.89496062992125,&quot;top&quot;:104.95,&quot;width&quot;:860.507401574803}"/>
</p:tagLst>
</file>

<file path=ppt/tags/tag73.xml><?xml version="1.0" encoding="utf-8"?>
<p:tagLst xmlns:p="http://schemas.openxmlformats.org/presentationml/2006/main">
  <p:tag name="KSO_WM_UNIT_PIC_EFFECT" val="1"/>
</p:tagLst>
</file>

<file path=ppt/tags/tag74.xml><?xml version="1.0" encoding="utf-8"?>
<p:tagLst xmlns:p="http://schemas.openxmlformats.org/presentationml/2006/main">
  <p:tag name="KSO_WM_UNIT_VALUE" val="1875*1875"/>
  <p:tag name="KSO_WM_UNIT_HIGHLIGHT" val="0"/>
  <p:tag name="KSO_WM_UNIT_COMPATIBLE" val="0"/>
  <p:tag name="KSO_WM_UNIT_DIAGRAM_ISNUMVISUAL" val="0"/>
  <p:tag name="KSO_WM_UNIT_DIAGRAM_ISREFERUNIT" val="0"/>
  <p:tag name="KSO_WM_UNIT_TYPE" val="d"/>
  <p:tag name="KSO_WM_UNIT_INDEX" val="1"/>
  <p:tag name="KSO_WM_UNIT_ID" val="custom20235124_1*d*1"/>
  <p:tag name="KSO_WM_TEMPLATE_CATEGORY" val="custom"/>
  <p:tag name="KSO_WM_TEMPLATE_INDEX" val="20235124"/>
  <p:tag name="KSO_WM_UNIT_LAYERLEVEL" val="1"/>
  <p:tag name="KSO_WM_TAG_VERSION" val="3.0"/>
  <p:tag name="KSO_WM_BEAUTIFY_FLAG" val="#wm#"/>
  <p:tag name="KSO_WM_UNIT_PIC_EFFECT" val="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5124_1*i*2"/>
  <p:tag name="KSO_WM_TEMPLATE_CATEGORY" val="custom"/>
  <p:tag name="KSO_WM_TEMPLATE_INDEX" val="20235124"/>
  <p:tag name="KSO_WM_UNIT_LAYERLEVEL" val="1"/>
  <p:tag name="KSO_WM_TAG_VERSION" val="3.0"/>
  <p:tag name="KSO_WM_BEAUTIFY_FLAG" val="#wm#"/>
  <p:tag name="KSO_WM_UNIT_PIC_EFFECT" val="1"/>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5124_1*i*5"/>
  <p:tag name="KSO_WM_TEMPLATE_CATEGORY" val="custom"/>
  <p:tag name="KSO_WM_TEMPLATE_INDEX" val="20235124"/>
  <p:tag name="KSO_WM_UNIT_LAYERLEVEL" val="1"/>
  <p:tag name="KSO_WM_TAG_VERSION" val="3.0"/>
  <p:tag name="KSO_WM_BEAUTIFY_FLAG" val="#wm#"/>
  <p:tag name="KSO_WM_UNIT_PIC_EFFECT" val="1"/>
</p:tagLst>
</file>

<file path=ppt/tags/tag77.xml><?xml version="1.0" encoding="utf-8"?>
<p:tagLst xmlns:p="http://schemas.openxmlformats.org/presentationml/2006/main">
  <p:tag name="TABLE_ENDDRAG_ORIGIN_RECT" val="576*446"/>
  <p:tag name="TABLE_ENDDRAG_RECT" val="54*55*576*446"/>
</p:tagLst>
</file>

<file path=ppt/tags/tag78.xml><?xml version="1.0" encoding="utf-8"?>
<p:tagLst xmlns:p="http://schemas.openxmlformats.org/presentationml/2006/main">
  <p:tag name="TABLE_ENDDRAG_ORIGIN_RECT" val="575*433"/>
  <p:tag name="TABLE_ENDDRAG_RECT" val="54*68*575*433"/>
</p:tagLst>
</file>

<file path=ppt/tags/tag79.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8.xml><?xml version="1.0" encoding="utf-8"?>
<p:tagLst xmlns:p="http://schemas.openxmlformats.org/presentationml/2006/main">
  <p:tag name="KSO_WM_DIAGRAM_VIRTUALLY_FRAME" val="{&quot;height&quot;:344.3395275590551,&quot;left&quot;:543.9448031496063,&quot;top&quot;:112.29559055118109,&quot;width&quot;:266.6240157480314}"/>
</p:tagLst>
</file>

<file path=ppt/tags/tag80.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81.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82.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83.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84.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85.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86.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87.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88.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89.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9.xml><?xml version="1.0" encoding="utf-8"?>
<p:tagLst xmlns:p="http://schemas.openxmlformats.org/presentationml/2006/main">
  <p:tag name="KSO_WM_DIAGRAM_VIRTUALLY_FRAME" val="{&quot;height&quot;:344.3395275590551,&quot;left&quot;:543.9448031496063,&quot;top&quot;:112.29559055118109,&quot;width&quot;:266.6240157480314}"/>
</p:tagLst>
</file>

<file path=ppt/tags/tag90.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91.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92.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93.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94.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95.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96.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97.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98.xml><?xml version="1.0" encoding="utf-8"?>
<p:tagLst xmlns:p="http://schemas.openxmlformats.org/presentationml/2006/main">
  <p:tag name="KSO_WM_DIAGRAM_VIRTUALLY_FRAME" val="{&quot;height&quot;:358.7545669291339,&quot;left&quot;:328.3090551181102,&quot;top&quot;:96.25259842519685,&quot;width&quot;:551.7467716535434}"/>
</p:tagLst>
</file>

<file path=ppt/tags/tag99.xml><?xml version="1.0" encoding="utf-8"?>
<p:tagLst xmlns:p="http://schemas.openxmlformats.org/presentationml/2006/main">
  <p:tag name="KSO_WM_DIAGRAM_VIRTUALLY_FRAME" val="{&quot;height&quot;:358.7545669291339,&quot;left&quot;:328.3090551181102,&quot;top&quot;:96.25259842519685,&quot;width&quot;:551.7467716535434}"/>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423jngt">
      <a:majorFont>
        <a:latin typeface="思源黑体"/>
        <a:ea typeface="思源黑体"/>
        <a:cs typeface=""/>
      </a:majorFont>
      <a:minorFont>
        <a:latin typeface="思源黑体"/>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2129</Words>
  <Application>WPS 演示</Application>
  <PresentationFormat>自定义</PresentationFormat>
  <Paragraphs>428</Paragraphs>
  <Slides>21</Slides>
  <Notes>1</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21</vt:i4>
      </vt:variant>
    </vt:vector>
  </HeadingPairs>
  <TitlesOfParts>
    <vt:vector size="42" baseType="lpstr">
      <vt:lpstr>Arial</vt:lpstr>
      <vt:lpstr>宋体</vt:lpstr>
      <vt:lpstr>Wingdings</vt:lpstr>
      <vt:lpstr>微软雅黑</vt:lpstr>
      <vt:lpstr>Times New Roman</vt:lpstr>
      <vt:lpstr>Noto Serif SC</vt:lpstr>
      <vt:lpstr>阿里巴巴普惠体 Light</vt:lpstr>
      <vt:lpstr>Calibri Light</vt:lpstr>
      <vt:lpstr>Noto Sans SC</vt:lpstr>
      <vt:lpstr>新宋体</vt:lpstr>
      <vt:lpstr>Neris Thin</vt:lpstr>
      <vt:lpstr>Segoe Print</vt:lpstr>
      <vt:lpstr>思源黑体</vt:lpstr>
      <vt:lpstr>黑体</vt:lpstr>
      <vt:lpstr>KSOF4CF9F437</vt:lpstr>
      <vt:lpstr>Arial Unicode MS</vt:lpstr>
      <vt:lpstr>Calibri</vt:lpstr>
      <vt:lpstr>Arial</vt:lpstr>
      <vt:lpstr>KSOF4CFA6896</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第一PPT，www.1ppt.com</dc:creator>
  <cp:keywords>www.1ppt.com</cp:keywords>
  <dc:description>第一PPT</dc:description>
  <cp:category>www.1ppt.com</cp:category>
  <cp:lastModifiedBy>xiaolan</cp:lastModifiedBy>
  <cp:revision>59</cp:revision>
  <dcterms:created xsi:type="dcterms:W3CDTF">2023-03-12T12:35:00Z</dcterms:created>
  <dcterms:modified xsi:type="dcterms:W3CDTF">2026-06-01T08:43:27Z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AF100FEBB44140039FE40C326DB9E0F6_13</vt:lpwstr>
  </property>
</Properties>
</file>